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77" y="-125"/>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03EE4E-B264-448D-9A72-EB64F12AB5A7}"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2485-E037-42D9-9063-283E4AE30FD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03EE4E-B264-448D-9A72-EB64F12AB5A7}"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2485-E037-42D9-9063-283E4AE30FD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03EE4E-B264-448D-9A72-EB64F12AB5A7}"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2485-E037-42D9-9063-283E4AE30FD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03EE4E-B264-448D-9A72-EB64F12AB5A7}"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2485-E037-42D9-9063-283E4AE30FD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03EE4E-B264-448D-9A72-EB64F12AB5A7}" type="datetimeFigureOut">
              <a:rPr lang="en-US" smtClean="0"/>
              <a:pPr/>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2485-E037-42D9-9063-283E4AE30FD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03EE4E-B264-448D-9A72-EB64F12AB5A7}"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62485-E037-42D9-9063-283E4AE30FD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03EE4E-B264-448D-9A72-EB64F12AB5A7}" type="datetimeFigureOut">
              <a:rPr lang="en-US" smtClean="0"/>
              <a:pPr/>
              <a:t>4/24/2015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962485-E037-42D9-9063-283E4AE30FD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03EE4E-B264-448D-9A72-EB64F12AB5A7}" type="datetimeFigureOut">
              <a:rPr lang="en-US" smtClean="0"/>
              <a:pPr/>
              <a:t>4/24/2015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962485-E037-42D9-9063-283E4AE30FD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03EE4E-B264-448D-9A72-EB64F12AB5A7}" type="datetimeFigureOut">
              <a:rPr lang="en-US" smtClean="0"/>
              <a:pPr/>
              <a:t>4/24/2015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962485-E037-42D9-9063-283E4AE30FD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03EE4E-B264-448D-9A72-EB64F12AB5A7}"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62485-E037-42D9-9063-283E4AE30FD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03EE4E-B264-448D-9A72-EB64F12AB5A7}" type="datetimeFigureOut">
              <a:rPr lang="en-US" smtClean="0"/>
              <a:pPr/>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62485-E037-42D9-9063-283E4AE30FD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E03EE4E-B264-448D-9A72-EB64F12AB5A7}" type="datetimeFigureOut">
              <a:rPr lang="en-US" smtClean="0"/>
              <a:pPr/>
              <a:t>4/24/2015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6962485-E037-42D9-9063-283E4AE30FD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biblegateway.com/"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1.jpg"/>
          <p:cNvPicPr>
            <a:picLocks noChangeAspect="1"/>
          </p:cNvPicPr>
          <p:nvPr/>
        </p:nvPicPr>
        <p:blipFill>
          <a:blip r:embed="rId2" cstate="print">
            <a:grayscl/>
          </a:blip>
          <a:stretch>
            <a:fillRect/>
          </a:stretch>
        </p:blipFill>
        <p:spPr>
          <a:xfrm>
            <a:off x="0" y="0"/>
            <a:ext cx="9143999" cy="5143500"/>
          </a:xfrm>
          <a:prstGeom prst="rect">
            <a:avLst/>
          </a:prstGeom>
        </p:spPr>
      </p:pic>
      <p:sp>
        <p:nvSpPr>
          <p:cNvPr id="5" name="TextBox 4"/>
          <p:cNvSpPr txBox="1"/>
          <p:nvPr/>
        </p:nvSpPr>
        <p:spPr>
          <a:xfrm>
            <a:off x="76200" y="462975"/>
            <a:ext cx="5638800" cy="584775"/>
          </a:xfrm>
          <a:prstGeom prst="rect">
            <a:avLst/>
          </a:prstGeom>
          <a:noFill/>
          <a:effectLst>
            <a:outerShdw blurRad="50800" dist="50800" dir="5400000" algn="ctr" rotWithShape="0">
              <a:schemeClr val="tx2"/>
            </a:outerShdw>
          </a:effectLst>
        </p:spPr>
        <p:txBody>
          <a:bodyPr wrap="square" rtlCol="0">
            <a:spAutoFit/>
          </a:bodyPr>
          <a:lstStyle/>
          <a:p>
            <a:r>
              <a:rPr lang="en-US" sz="3200" b="1" i="1" dirty="0" smtClean="0">
                <a:solidFill>
                  <a:schemeClr val="bg1"/>
                </a:solidFill>
                <a:effectLst>
                  <a:outerShdw blurRad="38100" dist="38100" dir="2700000" algn="tl">
                    <a:srgbClr val="000000">
                      <a:alpha val="43137"/>
                    </a:srgbClr>
                  </a:outerShdw>
                </a:effectLst>
              </a:rPr>
              <a:t>No Appointment Necessary</a:t>
            </a:r>
            <a:endParaRPr lang="en-US" sz="3200" b="1" i="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ble2.jpg"/>
          <p:cNvPicPr>
            <a:picLocks noChangeAspect="1"/>
          </p:cNvPicPr>
          <p:nvPr/>
        </p:nvPicPr>
        <p:blipFill>
          <a:blip r:embed="rId2" cstate="print">
            <a:grayscl/>
          </a:blip>
          <a:srcRect r="51667"/>
          <a:stretch>
            <a:fillRect/>
          </a:stretch>
        </p:blipFill>
        <p:spPr>
          <a:xfrm>
            <a:off x="1" y="-19050"/>
            <a:ext cx="9143999" cy="5162550"/>
          </a:xfrm>
          <a:prstGeom prst="rect">
            <a:avLst/>
          </a:prstGeom>
        </p:spPr>
      </p:pic>
      <p:sp>
        <p:nvSpPr>
          <p:cNvPr id="3" name="TextBox 2"/>
          <p:cNvSpPr txBox="1"/>
          <p:nvPr/>
        </p:nvSpPr>
        <p:spPr>
          <a:xfrm>
            <a:off x="76200" y="-19050"/>
            <a:ext cx="5486400" cy="430887"/>
          </a:xfrm>
          <a:prstGeom prst="rect">
            <a:avLst/>
          </a:prstGeom>
          <a:noFill/>
          <a:effectLst>
            <a:outerShdw blurRad="50800" dist="50800" dir="5400000" algn="ctr" rotWithShape="0">
              <a:schemeClr val="tx2"/>
            </a:outerShdw>
          </a:effectLst>
        </p:spPr>
        <p:txBody>
          <a:bodyPr wrap="square" rtlCol="0">
            <a:spAutoFit/>
          </a:bodyPr>
          <a:lstStyle/>
          <a:p>
            <a:r>
              <a:rPr lang="en-US" sz="2200" b="1" dirty="0" smtClean="0">
                <a:solidFill>
                  <a:schemeClr val="bg1"/>
                </a:solidFill>
                <a:effectLst>
                  <a:outerShdw blurRad="38100" dist="38100" dir="2700000" algn="tl">
                    <a:srgbClr val="000000">
                      <a:alpha val="43137"/>
                    </a:srgbClr>
                  </a:outerShdw>
                </a:effectLst>
              </a:rPr>
              <a:t>No Appointment Necessary</a:t>
            </a:r>
            <a:endParaRPr lang="en-US" sz="2200"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52400" y="438150"/>
            <a:ext cx="8839200" cy="584775"/>
          </a:xfrm>
          <a:prstGeom prst="rect">
            <a:avLst/>
          </a:prstGeom>
          <a:solidFill>
            <a:schemeClr val="bg1">
              <a:lumMod val="85000"/>
              <a:alpha val="75000"/>
            </a:schemeClr>
          </a:solidFill>
          <a:ln w="22225">
            <a:solidFill>
              <a:schemeClr val="tx2"/>
            </a:solidFill>
          </a:ln>
        </p:spPr>
        <p:txBody>
          <a:bodyPr wrap="square" rtlCol="0">
            <a:spAutoFit/>
          </a:bodyPr>
          <a:lstStyle/>
          <a:p>
            <a:r>
              <a:rPr lang="en-US" sz="1600" b="1" dirty="0" smtClean="0"/>
              <a:t>2 Timothy 3:16-17  -  </a:t>
            </a:r>
            <a:r>
              <a:rPr lang="en-US" sz="1600" baseline="30000" dirty="0" smtClean="0"/>
              <a:t>16 </a:t>
            </a:r>
            <a:r>
              <a:rPr lang="en-US" sz="1600" dirty="0" smtClean="0"/>
              <a:t>All Scripture is God-breathed and is useful for teaching, rebuking, correcting and training in righteousness, </a:t>
            </a:r>
            <a:r>
              <a:rPr lang="en-US" sz="1600" baseline="30000" dirty="0" smtClean="0"/>
              <a:t>17 </a:t>
            </a:r>
            <a:r>
              <a:rPr lang="en-US" sz="1600" dirty="0" smtClean="0"/>
              <a:t>so that the servant of God</a:t>
            </a:r>
            <a:r>
              <a:rPr lang="en-US" sz="1600" baseline="30000" dirty="0" smtClean="0"/>
              <a:t> </a:t>
            </a:r>
            <a:r>
              <a:rPr lang="en-US" sz="1600" dirty="0" smtClean="0"/>
              <a:t>may be thoroughly equipped for every good work.</a:t>
            </a:r>
            <a:endParaRPr lang="en-US" sz="1600" i="1" dirty="0"/>
          </a:p>
        </p:txBody>
      </p:sp>
      <p:sp>
        <p:nvSpPr>
          <p:cNvPr id="6" name="TextBox 5"/>
          <p:cNvSpPr txBox="1"/>
          <p:nvPr/>
        </p:nvSpPr>
        <p:spPr>
          <a:xfrm>
            <a:off x="152400" y="1116032"/>
            <a:ext cx="8839200" cy="3970318"/>
          </a:xfrm>
          <a:prstGeom prst="rect">
            <a:avLst/>
          </a:prstGeom>
          <a:solidFill>
            <a:schemeClr val="bg1">
              <a:lumMod val="85000"/>
              <a:alpha val="74000"/>
            </a:schemeClr>
          </a:solidFill>
          <a:ln w="19050">
            <a:solidFill>
              <a:schemeClr val="tx2"/>
            </a:solidFill>
          </a:ln>
        </p:spPr>
        <p:txBody>
          <a:bodyPr wrap="square">
            <a:spAutoFit/>
          </a:bodyPr>
          <a:lstStyle/>
          <a:p>
            <a:pPr>
              <a:defRPr/>
            </a:pPr>
            <a:r>
              <a:rPr lang="en-US" sz="1600" b="1" dirty="0">
                <a:solidFill>
                  <a:schemeClr val="tx2"/>
                </a:solidFill>
                <a:effectLst>
                  <a:outerShdw blurRad="38100" dist="38100" dir="2700000" algn="tl">
                    <a:srgbClr val="000000">
                      <a:alpha val="43137"/>
                    </a:srgbClr>
                  </a:outerShdw>
                </a:effectLst>
              </a:rPr>
              <a:t>How to </a:t>
            </a:r>
            <a:r>
              <a:rPr lang="en-US" sz="1600" b="1" dirty="0" smtClean="0">
                <a:solidFill>
                  <a:schemeClr val="tx2"/>
                </a:solidFill>
                <a:effectLst>
                  <a:outerShdw blurRad="38100" dist="38100" dir="2700000" algn="tl">
                    <a:srgbClr val="000000">
                      <a:alpha val="43137"/>
                    </a:srgbClr>
                  </a:outerShdw>
                </a:effectLst>
              </a:rPr>
              <a:t>Hear God’s Word</a:t>
            </a:r>
            <a:r>
              <a:rPr lang="en-US" sz="1600" b="1" dirty="0" smtClean="0">
                <a:solidFill>
                  <a:schemeClr val="tx2"/>
                </a:solidFill>
                <a:effectLst>
                  <a:outerShdw blurRad="38100" dist="38100" dir="2700000" algn="tl">
                    <a:srgbClr val="000000">
                      <a:alpha val="43137"/>
                    </a:srgbClr>
                  </a:outerShdw>
                </a:effectLst>
              </a:rPr>
              <a:t>:</a:t>
            </a:r>
            <a:endParaRPr lang="en-US" sz="1600" b="1" dirty="0">
              <a:solidFill>
                <a:schemeClr val="tx2"/>
              </a:solidFill>
              <a:effectLst>
                <a:outerShdw blurRad="38100" dist="38100" dir="2700000" algn="tl">
                  <a:srgbClr val="000000">
                    <a:alpha val="43137"/>
                  </a:srgbClr>
                </a:outerShdw>
              </a:effectLst>
            </a:endParaRPr>
          </a:p>
          <a:p>
            <a:pPr>
              <a:defRPr/>
            </a:pPr>
            <a:endParaRPr lang="en-US" sz="400" b="1" dirty="0">
              <a:solidFill>
                <a:srgbClr val="006600"/>
              </a:solidFill>
              <a:effectLst>
                <a:outerShdw blurRad="38100" dist="38100" dir="2700000" algn="tl">
                  <a:srgbClr val="000000">
                    <a:alpha val="43137"/>
                  </a:srgbClr>
                </a:outerShdw>
              </a:effectLst>
            </a:endParaRPr>
          </a:p>
          <a:p>
            <a:pPr marL="914400" lvl="1" indent="-457200">
              <a:defRPr/>
            </a:pPr>
            <a:r>
              <a:rPr lang="en-US" sz="1600" b="1" dirty="0" smtClean="0"/>
              <a:t>Romans 10:17</a:t>
            </a:r>
            <a:r>
              <a:rPr lang="en-US" sz="1600" dirty="0" smtClean="0"/>
              <a:t> </a:t>
            </a:r>
            <a:r>
              <a:rPr lang="en-US" sz="1600" dirty="0" smtClean="0"/>
              <a:t> -  Faith </a:t>
            </a:r>
            <a:r>
              <a:rPr lang="en-US" sz="1600" dirty="0" smtClean="0"/>
              <a:t>comes from hearing the Word of God. </a:t>
            </a:r>
            <a:r>
              <a:rPr lang="en-US" sz="1200" dirty="0" smtClean="0"/>
              <a:t/>
            </a:r>
            <a:br>
              <a:rPr lang="en-US" sz="1200" dirty="0" smtClean="0"/>
            </a:br>
            <a:endParaRPr lang="en-US" sz="400" dirty="0" smtClean="0"/>
          </a:p>
          <a:p>
            <a:pPr lvl="1">
              <a:buFont typeface="Wingdings" pitchFamily="2" charset="2"/>
              <a:buChar char="§"/>
              <a:defRPr/>
            </a:pPr>
            <a:r>
              <a:rPr lang="en-US" dirty="0" smtClean="0"/>
              <a:t>  </a:t>
            </a:r>
            <a:r>
              <a:rPr lang="en-US" sz="1600" dirty="0" smtClean="0"/>
              <a:t>Be </a:t>
            </a:r>
            <a:r>
              <a:rPr lang="en-US" sz="1600" dirty="0" smtClean="0"/>
              <a:t>ready and excited to hear from </a:t>
            </a:r>
            <a:r>
              <a:rPr lang="en-US" sz="1600" dirty="0" smtClean="0"/>
              <a:t>God</a:t>
            </a:r>
          </a:p>
          <a:p>
            <a:pPr lvl="1">
              <a:buFont typeface="Wingdings" pitchFamily="2" charset="2"/>
              <a:buChar char="§"/>
              <a:defRPr/>
            </a:pPr>
            <a:endParaRPr lang="en-US" sz="400" dirty="0" smtClean="0"/>
          </a:p>
          <a:p>
            <a:pPr lvl="1">
              <a:buFont typeface="Wingdings" pitchFamily="2" charset="2"/>
              <a:buChar char="§"/>
              <a:defRPr/>
            </a:pPr>
            <a:r>
              <a:rPr lang="en-US" sz="1700" dirty="0" smtClean="0"/>
              <a:t>  </a:t>
            </a:r>
            <a:r>
              <a:rPr lang="en-US" sz="1600" dirty="0" smtClean="0"/>
              <a:t>Deal with attitudes that prevent hearing from </a:t>
            </a:r>
            <a:r>
              <a:rPr lang="en-US" sz="1600" dirty="0" smtClean="0"/>
              <a:t>God</a:t>
            </a:r>
          </a:p>
          <a:p>
            <a:pPr lvl="1">
              <a:buFont typeface="Wingdings" pitchFamily="2" charset="2"/>
              <a:buChar char="§"/>
              <a:defRPr/>
            </a:pPr>
            <a:endParaRPr lang="en-US" sz="400" dirty="0" smtClean="0"/>
          </a:p>
          <a:p>
            <a:pPr lvl="1">
              <a:buFont typeface="Wingdings" pitchFamily="2" charset="2"/>
              <a:buChar char="§"/>
              <a:defRPr/>
            </a:pPr>
            <a:r>
              <a:rPr lang="en-US" dirty="0" smtClean="0"/>
              <a:t>  </a:t>
            </a:r>
            <a:r>
              <a:rPr lang="en-US" sz="1600" dirty="0" smtClean="0"/>
              <a:t>Confess any sin in your </a:t>
            </a:r>
            <a:r>
              <a:rPr lang="en-US" sz="1600" dirty="0" smtClean="0"/>
              <a:t>life</a:t>
            </a:r>
          </a:p>
          <a:p>
            <a:pPr lvl="1">
              <a:defRPr/>
            </a:pPr>
            <a:r>
              <a:rPr lang="en-US" dirty="0" smtClean="0"/>
              <a:t>	</a:t>
            </a:r>
            <a:r>
              <a:rPr lang="en-US" sz="1600" b="1" dirty="0" smtClean="0"/>
              <a:t>James </a:t>
            </a:r>
            <a:r>
              <a:rPr lang="en-US" sz="1600" b="1" dirty="0" smtClean="0"/>
              <a:t>1:21 </a:t>
            </a:r>
            <a:r>
              <a:rPr lang="en-US" sz="1600" b="1" dirty="0" smtClean="0"/>
              <a:t> -  </a:t>
            </a:r>
            <a:r>
              <a:rPr lang="en-US" sz="1600" dirty="0" smtClean="0"/>
              <a:t>Therefore</a:t>
            </a:r>
            <a:r>
              <a:rPr lang="en-US" sz="1600" dirty="0" smtClean="0"/>
              <a:t>, get rid of all moral filth and the evil that is so prevalent and </a:t>
            </a:r>
            <a:r>
              <a:rPr lang="en-US" sz="1600" dirty="0" smtClean="0"/>
              <a:t>	humbly </a:t>
            </a:r>
            <a:r>
              <a:rPr lang="en-US" sz="1600" dirty="0" smtClean="0"/>
              <a:t>accept the word planted in you, which can save you</a:t>
            </a:r>
            <a:r>
              <a:rPr lang="en-US" sz="1600" dirty="0" smtClean="0"/>
              <a:t>.</a:t>
            </a:r>
          </a:p>
          <a:p>
            <a:pPr lvl="1">
              <a:defRPr/>
            </a:pPr>
            <a:endParaRPr lang="en-US" sz="400" dirty="0" smtClean="0"/>
          </a:p>
          <a:p>
            <a:pPr lvl="1">
              <a:buFont typeface="Wingdings" pitchFamily="2" charset="2"/>
              <a:buChar char="§"/>
              <a:defRPr/>
            </a:pPr>
            <a:r>
              <a:rPr lang="en-US" sz="1700" dirty="0" smtClean="0"/>
              <a:t> </a:t>
            </a:r>
            <a:r>
              <a:rPr lang="en-US" sz="1700" dirty="0" smtClean="0"/>
              <a:t> </a:t>
            </a:r>
            <a:r>
              <a:rPr lang="en-US" sz="1600" dirty="0" smtClean="0"/>
              <a:t>Act </a:t>
            </a:r>
            <a:r>
              <a:rPr lang="en-US" sz="1600" dirty="0" smtClean="0"/>
              <a:t>on what you </a:t>
            </a:r>
            <a:r>
              <a:rPr lang="en-US" sz="1600" dirty="0" smtClean="0"/>
              <a:t>hear</a:t>
            </a:r>
          </a:p>
          <a:p>
            <a:pPr lvl="2">
              <a:defRPr/>
            </a:pPr>
            <a:r>
              <a:rPr lang="en-US" sz="1600" b="1" dirty="0" smtClean="0"/>
              <a:t>James 1:22-25  -  </a:t>
            </a:r>
            <a:r>
              <a:rPr lang="en-US" sz="1600" baseline="30000" dirty="0" smtClean="0"/>
              <a:t>22 </a:t>
            </a:r>
            <a:r>
              <a:rPr lang="en-US" sz="1600" dirty="0" smtClean="0"/>
              <a:t>Do not merely listen to the word, and so deceive yourselves. Do what it says. </a:t>
            </a:r>
            <a:r>
              <a:rPr lang="en-US" sz="1600" baseline="30000" dirty="0" smtClean="0"/>
              <a:t>23 </a:t>
            </a:r>
            <a:r>
              <a:rPr lang="en-US" sz="1600" dirty="0" smtClean="0"/>
              <a:t>Anyone who listens to the word but does not do what it says is like someone who looks at his face in a mirror </a:t>
            </a:r>
            <a:r>
              <a:rPr lang="en-US" sz="1600" baseline="30000" dirty="0" smtClean="0"/>
              <a:t>24 </a:t>
            </a:r>
            <a:r>
              <a:rPr lang="en-US" sz="1600" dirty="0" smtClean="0"/>
              <a:t>and, after looking at himself, goes away and immediately forgets what he looks like. </a:t>
            </a:r>
            <a:r>
              <a:rPr lang="en-US" sz="1600" baseline="30000" dirty="0" smtClean="0"/>
              <a:t>25 </a:t>
            </a:r>
            <a:r>
              <a:rPr lang="en-US" sz="1600" dirty="0" smtClean="0"/>
              <a:t>But whoever looks intently into the perfect law that gives freedom, and continues in it—not forgetting what they have heard, but doing it—they will be blessed in what they do.</a:t>
            </a:r>
            <a:endParaRPr lang="en-US" sz="16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500"/>
                                        <p:tgtEl>
                                          <p:spTgt spid="6">
                                            <p:bg/>
                                          </p:spTgt>
                                        </p:tgtEl>
                                      </p:cBhvr>
                                    </p:animEffect>
                                    <p:anim calcmode="lin" valueType="num">
                                      <p:cBhvr>
                                        <p:cTn id="15" dur="500" fill="hold"/>
                                        <p:tgtEl>
                                          <p:spTgt spid="6">
                                            <p:bg/>
                                          </p:spTgt>
                                        </p:tgtEl>
                                        <p:attrNameLst>
                                          <p:attrName>ppt_x</p:attrName>
                                        </p:attrNameLst>
                                      </p:cBhvr>
                                      <p:tavLst>
                                        <p:tav tm="0">
                                          <p:val>
                                            <p:strVal val="#ppt_x"/>
                                          </p:val>
                                        </p:tav>
                                        <p:tav tm="100000">
                                          <p:val>
                                            <p:strVal val="#ppt_x"/>
                                          </p:val>
                                        </p:tav>
                                      </p:tavLst>
                                    </p:anim>
                                    <p:anim calcmode="lin" valueType="num">
                                      <p:cBhvr>
                                        <p:cTn id="16" dur="500" fill="hold"/>
                                        <p:tgtEl>
                                          <p:spTgt spid="6">
                                            <p:bg/>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anim calcmode="lin" valueType="num">
                                      <p:cBhvr>
                                        <p:cTn id="2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500"/>
                                        <p:tgtEl>
                                          <p:spTgt spid="6">
                                            <p:txEl>
                                              <p:pRg st="2" end="2"/>
                                            </p:txEl>
                                          </p:spTgt>
                                        </p:tgtEl>
                                      </p:cBhvr>
                                    </p:animEffect>
                                    <p:anim calcmode="lin" valueType="num">
                                      <p:cBhvr>
                                        <p:cTn id="2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anim calcmode="lin" valueType="num">
                                      <p:cBhvr>
                                        <p:cTn id="34"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Effect transition="in" filter="fade">
                                      <p:cBhvr>
                                        <p:cTn id="40" dur="500"/>
                                        <p:tgtEl>
                                          <p:spTgt spid="6">
                                            <p:txEl>
                                              <p:pRg st="5" end="5"/>
                                            </p:txEl>
                                          </p:spTgt>
                                        </p:tgtEl>
                                      </p:cBhvr>
                                    </p:animEffect>
                                    <p:anim calcmode="lin" valueType="num">
                                      <p:cBhvr>
                                        <p:cTn id="4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2" dur="5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fade">
                                      <p:cBhvr>
                                        <p:cTn id="47" dur="500"/>
                                        <p:tgtEl>
                                          <p:spTgt spid="6">
                                            <p:txEl>
                                              <p:pRg st="7" end="7"/>
                                            </p:txEl>
                                          </p:spTgt>
                                        </p:tgtEl>
                                      </p:cBhvr>
                                    </p:animEffect>
                                    <p:anim calcmode="lin" valueType="num">
                                      <p:cBhvr>
                                        <p:cTn id="48"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9" dur="5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6">
                                            <p:txEl>
                                              <p:pRg st="8" end="8"/>
                                            </p:txEl>
                                          </p:spTgt>
                                        </p:tgtEl>
                                        <p:attrNameLst>
                                          <p:attrName>style.visibility</p:attrName>
                                        </p:attrNameLst>
                                      </p:cBhvr>
                                      <p:to>
                                        <p:strVal val="visible"/>
                                      </p:to>
                                    </p:set>
                                    <p:animEffect transition="in" filter="fade">
                                      <p:cBhvr>
                                        <p:cTn id="54" dur="500"/>
                                        <p:tgtEl>
                                          <p:spTgt spid="6">
                                            <p:txEl>
                                              <p:pRg st="8" end="8"/>
                                            </p:txEl>
                                          </p:spTgt>
                                        </p:tgtEl>
                                      </p:cBhvr>
                                    </p:animEffect>
                                    <p:anim calcmode="lin" valueType="num">
                                      <p:cBhvr>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6" dur="5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6">
                                            <p:txEl>
                                              <p:pRg st="10" end="10"/>
                                            </p:txEl>
                                          </p:spTgt>
                                        </p:tgtEl>
                                        <p:attrNameLst>
                                          <p:attrName>style.visibility</p:attrName>
                                        </p:attrNameLst>
                                      </p:cBhvr>
                                      <p:to>
                                        <p:strVal val="visible"/>
                                      </p:to>
                                    </p:set>
                                    <p:animEffect transition="in" filter="fade">
                                      <p:cBhvr>
                                        <p:cTn id="61" dur="500"/>
                                        <p:tgtEl>
                                          <p:spTgt spid="6">
                                            <p:txEl>
                                              <p:pRg st="10" end="10"/>
                                            </p:txEl>
                                          </p:spTgt>
                                        </p:tgtEl>
                                      </p:cBhvr>
                                    </p:animEffect>
                                    <p:anim calcmode="lin" valueType="num">
                                      <p:cBhvr>
                                        <p:cTn id="62"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63" dur="5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6">
                                            <p:txEl>
                                              <p:pRg st="11" end="11"/>
                                            </p:txEl>
                                          </p:spTgt>
                                        </p:tgtEl>
                                        <p:attrNameLst>
                                          <p:attrName>style.visibility</p:attrName>
                                        </p:attrNameLst>
                                      </p:cBhvr>
                                      <p:to>
                                        <p:strVal val="visible"/>
                                      </p:to>
                                    </p:set>
                                    <p:animEffect transition="in" filter="fade">
                                      <p:cBhvr>
                                        <p:cTn id="68" dur="500"/>
                                        <p:tgtEl>
                                          <p:spTgt spid="6">
                                            <p:txEl>
                                              <p:pRg st="11" end="11"/>
                                            </p:txEl>
                                          </p:spTgt>
                                        </p:tgtEl>
                                      </p:cBhvr>
                                    </p:animEffect>
                                    <p:anim calcmode="lin" valueType="num">
                                      <p:cBhvr>
                                        <p:cTn id="69"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70" dur="5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uiExpand="1"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ble2.jpg"/>
          <p:cNvPicPr>
            <a:picLocks noChangeAspect="1"/>
          </p:cNvPicPr>
          <p:nvPr/>
        </p:nvPicPr>
        <p:blipFill>
          <a:blip r:embed="rId2" cstate="print">
            <a:grayscl/>
          </a:blip>
          <a:stretch>
            <a:fillRect/>
          </a:stretch>
        </p:blipFill>
        <p:spPr>
          <a:xfrm>
            <a:off x="1" y="0"/>
            <a:ext cx="9144000" cy="5143500"/>
          </a:xfrm>
          <a:prstGeom prst="rect">
            <a:avLst/>
          </a:prstGeom>
        </p:spPr>
      </p:pic>
      <p:sp>
        <p:nvSpPr>
          <p:cNvPr id="6" name="TextBox 5"/>
          <p:cNvSpPr txBox="1"/>
          <p:nvPr/>
        </p:nvSpPr>
        <p:spPr>
          <a:xfrm>
            <a:off x="76200" y="-19050"/>
            <a:ext cx="5486400" cy="461665"/>
          </a:xfrm>
          <a:prstGeom prst="rect">
            <a:avLst/>
          </a:prstGeom>
          <a:noFill/>
          <a:effectLst>
            <a:outerShdw blurRad="50800" dist="50800" dir="5400000" algn="ctr" rotWithShape="0">
              <a:schemeClr val="tx2"/>
            </a:outerShdw>
          </a:effectLst>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rPr>
              <a:t>No Appointment Necessary</a:t>
            </a:r>
            <a:endParaRPr lang="en-US" sz="24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152400" y="514350"/>
            <a:ext cx="8839200" cy="4585871"/>
          </a:xfrm>
          <a:prstGeom prst="rect">
            <a:avLst/>
          </a:prstGeom>
          <a:solidFill>
            <a:schemeClr val="bg1">
              <a:lumMod val="85000"/>
              <a:alpha val="74000"/>
            </a:schemeClr>
          </a:solidFill>
          <a:ln w="19050">
            <a:solidFill>
              <a:schemeClr val="tx2"/>
            </a:solidFill>
          </a:ln>
        </p:spPr>
        <p:txBody>
          <a:bodyPr wrap="square">
            <a:spAutoFit/>
          </a:bodyPr>
          <a:lstStyle/>
          <a:p>
            <a:pPr>
              <a:defRPr/>
            </a:pPr>
            <a:r>
              <a:rPr lang="en-US" b="1" dirty="0">
                <a:solidFill>
                  <a:schemeClr val="tx2"/>
                </a:solidFill>
                <a:effectLst>
                  <a:outerShdw blurRad="38100" dist="38100" dir="2700000" algn="tl">
                    <a:srgbClr val="000000">
                      <a:alpha val="43137"/>
                    </a:srgbClr>
                  </a:outerShdw>
                </a:effectLst>
              </a:rPr>
              <a:t>How to </a:t>
            </a:r>
            <a:r>
              <a:rPr lang="en-US" b="1" dirty="0" smtClean="0">
                <a:solidFill>
                  <a:schemeClr val="tx2"/>
                </a:solidFill>
                <a:effectLst>
                  <a:outerShdw blurRad="38100" dist="38100" dir="2700000" algn="tl">
                    <a:srgbClr val="000000">
                      <a:alpha val="43137"/>
                    </a:srgbClr>
                  </a:outerShdw>
                </a:effectLst>
              </a:rPr>
              <a:t>Study God’s Word:</a:t>
            </a:r>
            <a:endParaRPr lang="en-US" b="1" dirty="0">
              <a:solidFill>
                <a:schemeClr val="tx2"/>
              </a:solidFill>
              <a:effectLst>
                <a:outerShdw blurRad="38100" dist="38100" dir="2700000" algn="tl">
                  <a:srgbClr val="000000">
                    <a:alpha val="43137"/>
                  </a:srgbClr>
                </a:outerShdw>
              </a:effectLst>
            </a:endParaRPr>
          </a:p>
          <a:p>
            <a:pPr>
              <a:defRPr/>
            </a:pPr>
            <a:endParaRPr lang="en-US" sz="400" b="1" dirty="0">
              <a:solidFill>
                <a:srgbClr val="006600"/>
              </a:solidFill>
              <a:effectLst>
                <a:outerShdw blurRad="38100" dist="38100" dir="2700000" algn="tl">
                  <a:srgbClr val="000000">
                    <a:alpha val="43137"/>
                  </a:srgbClr>
                </a:outerShdw>
              </a:effectLst>
            </a:endParaRPr>
          </a:p>
          <a:p>
            <a:pPr marL="914400" lvl="1" indent="-457200">
              <a:defRPr/>
            </a:pPr>
            <a:r>
              <a:rPr lang="en-US" sz="1700" b="1" dirty="0" smtClean="0"/>
              <a:t>Revelation 1:3</a:t>
            </a:r>
            <a:r>
              <a:rPr lang="en-US" sz="1700" dirty="0" smtClean="0"/>
              <a:t>  -  Blessed is the one who reads this book and obeys what is written in it. </a:t>
            </a:r>
            <a:r>
              <a:rPr lang="en-US" sz="1200" dirty="0" smtClean="0"/>
              <a:t/>
            </a:r>
            <a:br>
              <a:rPr lang="en-US" sz="1200" dirty="0" smtClean="0"/>
            </a:br>
            <a:endParaRPr lang="en-US" sz="800" dirty="0" smtClean="0"/>
          </a:p>
          <a:p>
            <a:pPr lvl="1">
              <a:defRPr/>
            </a:pPr>
            <a:r>
              <a:rPr lang="en-US" sz="1700" b="1" dirty="0" smtClean="0"/>
              <a:t>Deuteronomy </a:t>
            </a:r>
            <a:r>
              <a:rPr lang="en-US" sz="1700" b="1" dirty="0" smtClean="0"/>
              <a:t>17:19 -   </a:t>
            </a:r>
            <a:r>
              <a:rPr lang="en-US" sz="1700" dirty="0" smtClean="0"/>
              <a:t>It (the Bible) is to be with him, and he is to read it all the days of his life so that he may learn to revere the Lord his God and follow carefully all the words of this law and these decrees..</a:t>
            </a:r>
            <a:r>
              <a:rPr lang="en-US" sz="1600" dirty="0" smtClean="0"/>
              <a:t/>
            </a:r>
            <a:br>
              <a:rPr lang="en-US" sz="1600" dirty="0" smtClean="0"/>
            </a:br>
            <a:endParaRPr lang="en-US" sz="800" dirty="0" smtClean="0"/>
          </a:p>
          <a:p>
            <a:pPr lvl="1">
              <a:buFont typeface="Wingdings" pitchFamily="2" charset="2"/>
              <a:buChar char="§"/>
              <a:defRPr/>
            </a:pPr>
            <a:r>
              <a:rPr lang="en-US" sz="1700" dirty="0" smtClean="0"/>
              <a:t>  Read it systematically</a:t>
            </a:r>
          </a:p>
          <a:p>
            <a:pPr lvl="1">
              <a:buFont typeface="Wingdings" pitchFamily="2" charset="2"/>
              <a:buChar char="§"/>
              <a:defRPr/>
            </a:pPr>
            <a:endParaRPr lang="en-US" sz="400" dirty="0" smtClean="0"/>
          </a:p>
          <a:p>
            <a:pPr lvl="1">
              <a:buFont typeface="Wingdings" pitchFamily="2" charset="2"/>
              <a:buChar char="§"/>
              <a:defRPr/>
            </a:pPr>
            <a:r>
              <a:rPr lang="en-US" dirty="0" smtClean="0"/>
              <a:t>  </a:t>
            </a:r>
            <a:r>
              <a:rPr lang="en-US" sz="1700" dirty="0" smtClean="0"/>
              <a:t>Read it every day</a:t>
            </a:r>
          </a:p>
          <a:p>
            <a:pPr lvl="2">
              <a:defRPr/>
            </a:pPr>
            <a:r>
              <a:rPr lang="en-US" sz="1700" b="1" dirty="0" smtClean="0"/>
              <a:t>Acts 17:11  - </a:t>
            </a:r>
            <a:r>
              <a:rPr lang="en-US" sz="1700" dirty="0" smtClean="0"/>
              <a:t>They received the message with great eagerness and examined the </a:t>
            </a:r>
            <a:r>
              <a:rPr lang="en-US" sz="1700" dirty="0" smtClean="0"/>
              <a:t>Scriptures every </a:t>
            </a:r>
            <a:r>
              <a:rPr lang="en-US" sz="1700" dirty="0" smtClean="0"/>
              <a:t>day to see if what Paul said was true.</a:t>
            </a:r>
            <a:r>
              <a:rPr lang="en-US" sz="1600" dirty="0" smtClean="0"/>
              <a:t/>
            </a:r>
            <a:br>
              <a:rPr lang="en-US" sz="1600" dirty="0" smtClean="0"/>
            </a:br>
            <a:endParaRPr lang="en-US" sz="800" dirty="0" smtClean="0"/>
          </a:p>
          <a:p>
            <a:pPr lvl="1">
              <a:buFont typeface="Wingdings" pitchFamily="2" charset="2"/>
              <a:buChar char="§"/>
              <a:defRPr/>
            </a:pPr>
            <a:r>
              <a:rPr lang="en-US" sz="1700" dirty="0" smtClean="0"/>
              <a:t> </a:t>
            </a:r>
            <a:r>
              <a:rPr lang="en-US" sz="1700" dirty="0" smtClean="0"/>
              <a:t> Learn what it meant to the original hearers</a:t>
            </a:r>
          </a:p>
          <a:p>
            <a:pPr lvl="2">
              <a:defRPr/>
            </a:pPr>
            <a:endParaRPr lang="en-US" sz="800" b="1" dirty="0" smtClean="0"/>
          </a:p>
          <a:p>
            <a:pPr lvl="2">
              <a:defRPr/>
            </a:pPr>
            <a:r>
              <a:rPr lang="en-US" sz="1600" b="1" dirty="0" smtClean="0">
                <a:hlinkClick r:id="rId3"/>
              </a:rPr>
              <a:t>www.biblegateway.com</a:t>
            </a:r>
            <a:endParaRPr lang="en-US" sz="1600" b="1" dirty="0" smtClean="0"/>
          </a:p>
          <a:p>
            <a:pPr lvl="2">
              <a:defRPr/>
            </a:pPr>
            <a:endParaRPr lang="en-US" sz="800" b="1" dirty="0" smtClean="0"/>
          </a:p>
          <a:p>
            <a:pPr lvl="1">
              <a:buFont typeface="Wingdings" pitchFamily="2" charset="2"/>
              <a:buChar char="§"/>
              <a:defRPr/>
            </a:pPr>
            <a:r>
              <a:rPr lang="en-US" sz="1600" b="1" dirty="0" smtClean="0"/>
              <a:t>  </a:t>
            </a:r>
            <a:r>
              <a:rPr lang="en-US" sz="1600" dirty="0" smtClean="0"/>
              <a:t>Ask the right questions</a:t>
            </a:r>
          </a:p>
          <a:p>
            <a:pPr lvl="1">
              <a:defRPr/>
            </a:pPr>
            <a:endParaRPr lang="en-US" sz="800" b="1" dirty="0" smtClean="0"/>
          </a:p>
          <a:p>
            <a:pPr lvl="1">
              <a:defRPr/>
            </a:pPr>
            <a:r>
              <a:rPr lang="en-US" sz="1600" dirty="0" smtClean="0"/>
              <a:t>	</a:t>
            </a:r>
            <a:r>
              <a:rPr lang="en-US" sz="1600" dirty="0" smtClean="0"/>
              <a:t>Who</a:t>
            </a:r>
            <a:r>
              <a:rPr lang="en-US" sz="1600" dirty="0" smtClean="0"/>
              <a:t>? What? When? Where? Why? How</a:t>
            </a:r>
            <a:r>
              <a:rPr lang="en-US" sz="1600" dirty="0" smtClean="0"/>
              <a:t>?</a:t>
            </a:r>
          </a:p>
          <a:p>
            <a:pPr lvl="1">
              <a:defRPr/>
            </a:pPr>
            <a:endParaRPr lang="en-US" sz="16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anim calcmode="lin" valueType="num">
                                      <p:cBhvr>
                                        <p:cTn id="8" dur="500" fill="hold"/>
                                        <p:tgtEl>
                                          <p:spTgt spid="7">
                                            <p:bg/>
                                          </p:spTgt>
                                        </p:tgtEl>
                                        <p:attrNameLst>
                                          <p:attrName>ppt_x</p:attrName>
                                        </p:attrNameLst>
                                      </p:cBhvr>
                                      <p:tavLst>
                                        <p:tav tm="0">
                                          <p:val>
                                            <p:strVal val="#ppt_x"/>
                                          </p:val>
                                        </p:tav>
                                        <p:tav tm="100000">
                                          <p:val>
                                            <p:strVal val="#ppt_x"/>
                                          </p:val>
                                        </p:tav>
                                      </p:tavLst>
                                    </p:anim>
                                    <p:anim calcmode="lin" valueType="num">
                                      <p:cBhvr>
                                        <p:cTn id="9" dur="500" fill="hold"/>
                                        <p:tgtEl>
                                          <p:spTgt spid="7">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anim calcmode="lin" valueType="num">
                                      <p:cBhvr>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500"/>
                                        <p:tgtEl>
                                          <p:spTgt spid="7">
                                            <p:txEl>
                                              <p:pRg st="2" end="2"/>
                                            </p:txEl>
                                          </p:spTgt>
                                        </p:tgtEl>
                                      </p:cBhvr>
                                    </p:animEffect>
                                    <p:anim calcmode="lin" valueType="num">
                                      <p:cBhvr>
                                        <p:cTn id="2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500"/>
                                        <p:tgtEl>
                                          <p:spTgt spid="7">
                                            <p:txEl>
                                              <p:pRg st="3" end="3"/>
                                            </p:txEl>
                                          </p:spTgt>
                                        </p:tgtEl>
                                      </p:cBhvr>
                                    </p:animEffect>
                                    <p:anim calcmode="lin" valueType="num">
                                      <p:cBhvr>
                                        <p:cTn id="2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fade">
                                      <p:cBhvr>
                                        <p:cTn id="33" dur="500"/>
                                        <p:tgtEl>
                                          <p:spTgt spid="7">
                                            <p:txEl>
                                              <p:pRg st="4" end="4"/>
                                            </p:txEl>
                                          </p:spTgt>
                                        </p:tgtEl>
                                      </p:cBhvr>
                                    </p:animEffect>
                                    <p:anim calcmode="lin" valueType="num">
                                      <p:cBhvr>
                                        <p:cTn id="34"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xEl>
                                              <p:pRg st="6" end="6"/>
                                            </p:txEl>
                                          </p:spTgt>
                                        </p:tgtEl>
                                        <p:attrNameLst>
                                          <p:attrName>style.visibility</p:attrName>
                                        </p:attrNameLst>
                                      </p:cBhvr>
                                      <p:to>
                                        <p:strVal val="visible"/>
                                      </p:to>
                                    </p:set>
                                    <p:animEffect transition="in" filter="fade">
                                      <p:cBhvr>
                                        <p:cTn id="40" dur="500"/>
                                        <p:tgtEl>
                                          <p:spTgt spid="7">
                                            <p:txEl>
                                              <p:pRg st="6" end="6"/>
                                            </p:txEl>
                                          </p:spTgt>
                                        </p:tgtEl>
                                      </p:cBhvr>
                                    </p:animEffect>
                                    <p:anim calcmode="lin" valueType="num">
                                      <p:cBhvr>
                                        <p:cTn id="4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2" dur="5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fade">
                                      <p:cBhvr>
                                        <p:cTn id="47" dur="500"/>
                                        <p:tgtEl>
                                          <p:spTgt spid="7">
                                            <p:txEl>
                                              <p:pRg st="7" end="7"/>
                                            </p:txEl>
                                          </p:spTgt>
                                        </p:tgtEl>
                                      </p:cBhvr>
                                    </p:animEffect>
                                    <p:anim calcmode="lin" valueType="num">
                                      <p:cBhvr>
                                        <p:cTn id="48"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49" dur="5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7">
                                            <p:txEl>
                                              <p:pRg st="8" end="8"/>
                                            </p:txEl>
                                          </p:spTgt>
                                        </p:tgtEl>
                                        <p:attrNameLst>
                                          <p:attrName>style.visibility</p:attrName>
                                        </p:attrNameLst>
                                      </p:cBhvr>
                                      <p:to>
                                        <p:strVal val="visible"/>
                                      </p:to>
                                    </p:set>
                                    <p:animEffect transition="in" filter="fade">
                                      <p:cBhvr>
                                        <p:cTn id="54" dur="500"/>
                                        <p:tgtEl>
                                          <p:spTgt spid="7">
                                            <p:txEl>
                                              <p:pRg st="8" end="8"/>
                                            </p:txEl>
                                          </p:spTgt>
                                        </p:tgtEl>
                                      </p:cBhvr>
                                    </p:animEffect>
                                    <p:anim calcmode="lin" valueType="num">
                                      <p:cBhvr>
                                        <p:cTn id="5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56" dur="5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7">
                                            <p:txEl>
                                              <p:pRg st="10" end="10"/>
                                            </p:txEl>
                                          </p:spTgt>
                                        </p:tgtEl>
                                        <p:attrNameLst>
                                          <p:attrName>style.visibility</p:attrName>
                                        </p:attrNameLst>
                                      </p:cBhvr>
                                      <p:to>
                                        <p:strVal val="visible"/>
                                      </p:to>
                                    </p:set>
                                    <p:animEffect transition="in" filter="fade">
                                      <p:cBhvr>
                                        <p:cTn id="61" dur="500"/>
                                        <p:tgtEl>
                                          <p:spTgt spid="7">
                                            <p:txEl>
                                              <p:pRg st="10" end="10"/>
                                            </p:txEl>
                                          </p:spTgt>
                                        </p:tgtEl>
                                      </p:cBhvr>
                                    </p:animEffect>
                                    <p:anim calcmode="lin" valueType="num">
                                      <p:cBhvr>
                                        <p:cTn id="62"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63" dur="5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7">
                                            <p:txEl>
                                              <p:pRg st="12" end="12"/>
                                            </p:txEl>
                                          </p:spTgt>
                                        </p:tgtEl>
                                        <p:attrNameLst>
                                          <p:attrName>style.visibility</p:attrName>
                                        </p:attrNameLst>
                                      </p:cBhvr>
                                      <p:to>
                                        <p:strVal val="visible"/>
                                      </p:to>
                                    </p:set>
                                    <p:animEffect transition="in" filter="fade">
                                      <p:cBhvr>
                                        <p:cTn id="68" dur="500"/>
                                        <p:tgtEl>
                                          <p:spTgt spid="7">
                                            <p:txEl>
                                              <p:pRg st="12" end="12"/>
                                            </p:txEl>
                                          </p:spTgt>
                                        </p:tgtEl>
                                      </p:cBhvr>
                                    </p:animEffect>
                                    <p:anim calcmode="lin" valueType="num">
                                      <p:cBhvr>
                                        <p:cTn id="69"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p:cTn id="70" dur="500" fill="hold"/>
                                        <p:tgtEl>
                                          <p:spTgt spid="7">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7">
                                            <p:txEl>
                                              <p:pRg st="14" end="14"/>
                                            </p:txEl>
                                          </p:spTgt>
                                        </p:tgtEl>
                                        <p:attrNameLst>
                                          <p:attrName>style.visibility</p:attrName>
                                        </p:attrNameLst>
                                      </p:cBhvr>
                                      <p:to>
                                        <p:strVal val="visible"/>
                                      </p:to>
                                    </p:set>
                                    <p:animEffect transition="in" filter="fade">
                                      <p:cBhvr>
                                        <p:cTn id="75" dur="500"/>
                                        <p:tgtEl>
                                          <p:spTgt spid="7">
                                            <p:txEl>
                                              <p:pRg st="14" end="14"/>
                                            </p:txEl>
                                          </p:spTgt>
                                        </p:tgtEl>
                                      </p:cBhvr>
                                    </p:animEffect>
                                    <p:anim calcmode="lin" valueType="num">
                                      <p:cBhvr>
                                        <p:cTn id="76" dur="500" fill="hold"/>
                                        <p:tgtEl>
                                          <p:spTgt spid="7">
                                            <p:txEl>
                                              <p:pRg st="14" end="14"/>
                                            </p:txEl>
                                          </p:spTgt>
                                        </p:tgtEl>
                                        <p:attrNameLst>
                                          <p:attrName>ppt_x</p:attrName>
                                        </p:attrNameLst>
                                      </p:cBhvr>
                                      <p:tavLst>
                                        <p:tav tm="0">
                                          <p:val>
                                            <p:strVal val="#ppt_x"/>
                                          </p:val>
                                        </p:tav>
                                        <p:tav tm="100000">
                                          <p:val>
                                            <p:strVal val="#ppt_x"/>
                                          </p:val>
                                        </p:tav>
                                      </p:tavLst>
                                    </p:anim>
                                    <p:anim calcmode="lin" valueType="num">
                                      <p:cBhvr>
                                        <p:cTn id="77" dur="500" fill="hold"/>
                                        <p:tgtEl>
                                          <p:spTgt spid="7">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ble2.jpg"/>
          <p:cNvPicPr>
            <a:picLocks noChangeAspect="1"/>
          </p:cNvPicPr>
          <p:nvPr/>
        </p:nvPicPr>
        <p:blipFill>
          <a:blip r:embed="rId2" cstate="print">
            <a:grayscl/>
          </a:blip>
          <a:stretch>
            <a:fillRect/>
          </a:stretch>
        </p:blipFill>
        <p:spPr>
          <a:xfrm>
            <a:off x="1" y="0"/>
            <a:ext cx="9144000" cy="5143500"/>
          </a:xfrm>
          <a:prstGeom prst="rect">
            <a:avLst/>
          </a:prstGeom>
        </p:spPr>
      </p:pic>
      <p:sp>
        <p:nvSpPr>
          <p:cNvPr id="5" name="TextBox 4"/>
          <p:cNvSpPr txBox="1"/>
          <p:nvPr/>
        </p:nvSpPr>
        <p:spPr>
          <a:xfrm>
            <a:off x="152400" y="590551"/>
            <a:ext cx="4800600" cy="3354765"/>
          </a:xfrm>
          <a:prstGeom prst="rect">
            <a:avLst/>
          </a:prstGeom>
          <a:solidFill>
            <a:schemeClr val="bg1">
              <a:lumMod val="85000"/>
              <a:alpha val="74000"/>
            </a:schemeClr>
          </a:solidFill>
          <a:ln w="19050">
            <a:solidFill>
              <a:schemeClr val="tx2"/>
            </a:solidFill>
          </a:ln>
        </p:spPr>
        <p:txBody>
          <a:bodyPr wrap="square">
            <a:spAutoFit/>
          </a:bodyPr>
          <a:lstStyle/>
          <a:p>
            <a:pPr>
              <a:defRPr/>
            </a:pPr>
            <a:r>
              <a:rPr lang="en-US" sz="2200" b="1" dirty="0">
                <a:solidFill>
                  <a:schemeClr val="tx2"/>
                </a:solidFill>
                <a:effectLst>
                  <a:outerShdw blurRad="38100" dist="38100" dir="2700000" algn="tl">
                    <a:srgbClr val="000000">
                      <a:alpha val="43137"/>
                    </a:srgbClr>
                  </a:outerShdw>
                </a:effectLst>
              </a:rPr>
              <a:t>How to </a:t>
            </a:r>
            <a:r>
              <a:rPr lang="en-US" sz="2200" b="1" dirty="0" smtClean="0">
                <a:solidFill>
                  <a:schemeClr val="tx2"/>
                </a:solidFill>
                <a:effectLst>
                  <a:outerShdw blurRad="38100" dist="38100" dir="2700000" algn="tl">
                    <a:srgbClr val="000000">
                      <a:alpha val="43137"/>
                    </a:srgbClr>
                  </a:outerShdw>
                </a:effectLst>
              </a:rPr>
              <a:t>Apply </a:t>
            </a:r>
            <a:r>
              <a:rPr lang="en-US" sz="2200" b="1" dirty="0" smtClean="0">
                <a:solidFill>
                  <a:schemeClr val="tx2"/>
                </a:solidFill>
                <a:effectLst>
                  <a:outerShdw blurRad="38100" dist="38100" dir="2700000" algn="tl">
                    <a:srgbClr val="000000">
                      <a:alpha val="43137"/>
                    </a:srgbClr>
                  </a:outerShdw>
                </a:effectLst>
              </a:rPr>
              <a:t>God’s Word</a:t>
            </a:r>
            <a:endParaRPr lang="en-US" sz="2200" b="1" dirty="0">
              <a:solidFill>
                <a:schemeClr val="tx2"/>
              </a:solidFill>
              <a:effectLst>
                <a:outerShdw blurRad="38100" dist="38100" dir="2700000" algn="tl">
                  <a:srgbClr val="000000">
                    <a:alpha val="43137"/>
                  </a:srgbClr>
                </a:outerShdw>
              </a:effectLst>
            </a:endParaRPr>
          </a:p>
          <a:p>
            <a:pPr>
              <a:defRPr/>
            </a:pPr>
            <a:endParaRPr lang="en-US" sz="1000" b="1" dirty="0">
              <a:solidFill>
                <a:srgbClr val="006600"/>
              </a:solidFill>
              <a:effectLst>
                <a:outerShdw blurRad="38100" dist="38100" dir="2700000" algn="tl">
                  <a:srgbClr val="000000">
                    <a:alpha val="43137"/>
                  </a:srgbClr>
                </a:outerShdw>
              </a:effectLst>
            </a:endParaRPr>
          </a:p>
          <a:p>
            <a:pPr lvl="1">
              <a:tabLst>
                <a:tab pos="457200" algn="l"/>
              </a:tabLst>
              <a:defRPr/>
            </a:pPr>
            <a:r>
              <a:rPr lang="en-US" sz="2000" b="1" dirty="0" smtClean="0"/>
              <a:t>James 1:22 </a:t>
            </a:r>
          </a:p>
          <a:p>
            <a:pPr lvl="1">
              <a:tabLst>
                <a:tab pos="457200" algn="l"/>
              </a:tabLst>
              <a:defRPr/>
            </a:pPr>
            <a:r>
              <a:rPr lang="en-US" sz="2000" dirty="0" smtClean="0"/>
              <a:t>Do not merely listen to the word, and so deceive yourselves. Do what it says</a:t>
            </a:r>
            <a:r>
              <a:rPr lang="en-US" sz="2000" dirty="0" smtClean="0"/>
              <a:t>.</a:t>
            </a:r>
          </a:p>
          <a:p>
            <a:pPr lvl="1">
              <a:tabLst>
                <a:tab pos="457200" algn="l"/>
              </a:tabLst>
              <a:defRPr/>
            </a:pPr>
            <a:endParaRPr lang="en-US" i="1" dirty="0" smtClean="0"/>
          </a:p>
          <a:p>
            <a:pPr lvl="1">
              <a:tabLst>
                <a:tab pos="457200" algn="l"/>
              </a:tabLst>
              <a:defRPr/>
            </a:pPr>
            <a:r>
              <a:rPr lang="en-US" sz="2000" b="1" dirty="0" smtClean="0"/>
              <a:t>Matthew 5:19 </a:t>
            </a:r>
            <a:endParaRPr lang="en-US" sz="2000" b="1" dirty="0" smtClean="0"/>
          </a:p>
          <a:p>
            <a:pPr lvl="1">
              <a:tabLst>
                <a:tab pos="457200" algn="l"/>
              </a:tabLst>
              <a:defRPr/>
            </a:pPr>
            <a:r>
              <a:rPr lang="en-US" sz="2000" dirty="0" smtClean="0"/>
              <a:t>“</a:t>
            </a:r>
            <a:r>
              <a:rPr lang="en-US" sz="2000" dirty="0" smtClean="0"/>
              <a:t>Whoever practices and teaches these commands will be called great in the kingdom of heaven.”</a:t>
            </a:r>
            <a:endParaRPr lang="en-US" sz="2000" i="1" dirty="0" smtClean="0"/>
          </a:p>
          <a:p>
            <a:pPr marL="914400" lvl="1" indent="-457200">
              <a:defRPr/>
            </a:pPr>
            <a:endParaRPr lang="en-US" sz="1200" b="1" dirty="0" smtClean="0"/>
          </a:p>
          <a:p>
            <a:pPr lvl="1">
              <a:tabLst>
                <a:tab pos="457200" algn="l"/>
              </a:tabLst>
              <a:defRPr/>
            </a:pPr>
            <a:endParaRPr lang="en-US" sz="1000" b="1" i="1" dirty="0"/>
          </a:p>
        </p:txBody>
      </p:sp>
      <p:sp>
        <p:nvSpPr>
          <p:cNvPr id="6" name="TextBox 5"/>
          <p:cNvSpPr txBox="1"/>
          <p:nvPr/>
        </p:nvSpPr>
        <p:spPr>
          <a:xfrm>
            <a:off x="76200" y="57150"/>
            <a:ext cx="5486400" cy="461665"/>
          </a:xfrm>
          <a:prstGeom prst="rect">
            <a:avLst/>
          </a:prstGeom>
          <a:noFill/>
          <a:effectLst>
            <a:outerShdw blurRad="50800" dist="50800" dir="5400000" algn="ctr" rotWithShape="0">
              <a:schemeClr val="tx2"/>
            </a:outerShdw>
          </a:effectLst>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rPr>
              <a:t>No Appointment Necessary</a:t>
            </a:r>
            <a:endParaRPr lang="en-US"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anim calcmode="lin" valueType="num">
                                      <p:cBhvr>
                                        <p:cTn id="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anim calcmode="lin" valueType="num">
                                      <p:cBhvr>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fade">
                                      <p:cBhvr>
                                        <p:cTn id="19" dur="500"/>
                                        <p:tgtEl>
                                          <p:spTgt spid="5">
                                            <p:txEl>
                                              <p:pRg st="5" end="5"/>
                                            </p:txEl>
                                          </p:spTgt>
                                        </p:tgtEl>
                                      </p:cBhvr>
                                    </p:animEffect>
                                    <p:anim calcmode="lin" valueType="num">
                                      <p:cBhvr>
                                        <p:cTn id="20"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1" dur="500" fill="hold"/>
                                        <p:tgtEl>
                                          <p:spTgt spid="5">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500"/>
                                        <p:tgtEl>
                                          <p:spTgt spid="5">
                                            <p:txEl>
                                              <p:pRg st="6" end="6"/>
                                            </p:txEl>
                                          </p:spTgt>
                                        </p:tgtEl>
                                      </p:cBhvr>
                                    </p:animEffect>
                                    <p:anim calcmode="lin" valueType="num">
                                      <p:cBhvr>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6" dur="5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ble2.jpg"/>
          <p:cNvPicPr>
            <a:picLocks noChangeAspect="1"/>
          </p:cNvPicPr>
          <p:nvPr/>
        </p:nvPicPr>
        <p:blipFill>
          <a:blip r:embed="rId2" cstate="print">
            <a:grayscl/>
          </a:blip>
          <a:stretch>
            <a:fillRect/>
          </a:stretch>
        </p:blipFill>
        <p:spPr>
          <a:xfrm>
            <a:off x="1" y="0"/>
            <a:ext cx="9144000" cy="5143500"/>
          </a:xfrm>
          <a:prstGeom prst="rect">
            <a:avLst/>
          </a:prstGeom>
        </p:spPr>
      </p:pic>
      <p:sp>
        <p:nvSpPr>
          <p:cNvPr id="5" name="TextBox 4"/>
          <p:cNvSpPr txBox="1"/>
          <p:nvPr/>
        </p:nvSpPr>
        <p:spPr>
          <a:xfrm>
            <a:off x="152400" y="590550"/>
            <a:ext cx="4800600" cy="3477875"/>
          </a:xfrm>
          <a:prstGeom prst="rect">
            <a:avLst/>
          </a:prstGeom>
          <a:solidFill>
            <a:schemeClr val="bg1">
              <a:lumMod val="85000"/>
              <a:alpha val="74000"/>
            </a:schemeClr>
          </a:solidFill>
          <a:ln w="19050">
            <a:solidFill>
              <a:schemeClr val="tx2"/>
            </a:solidFill>
          </a:ln>
        </p:spPr>
        <p:txBody>
          <a:bodyPr wrap="square">
            <a:spAutoFit/>
          </a:bodyPr>
          <a:lstStyle/>
          <a:p>
            <a:pPr>
              <a:defRPr/>
            </a:pPr>
            <a:r>
              <a:rPr lang="en-US" sz="2200" b="1" dirty="0" smtClean="0">
                <a:solidFill>
                  <a:schemeClr val="tx2"/>
                </a:solidFill>
              </a:rPr>
              <a:t>S.P.A.C.E.P.E.T.S. Questions: Is there a…</a:t>
            </a:r>
            <a:r>
              <a:rPr lang="en-US" sz="2000" b="1" dirty="0" smtClean="0">
                <a:solidFill>
                  <a:schemeClr val="tx2"/>
                </a:solidFill>
              </a:rPr>
              <a:t/>
            </a:r>
            <a:br>
              <a:rPr lang="en-US" sz="2000" b="1" dirty="0" smtClean="0">
                <a:solidFill>
                  <a:schemeClr val="tx2"/>
                </a:solidFill>
              </a:rPr>
            </a:br>
            <a:endParaRPr lang="en-US" sz="800" b="1" dirty="0" smtClean="0">
              <a:solidFill>
                <a:schemeClr val="tx2"/>
              </a:solidFill>
            </a:endParaRPr>
          </a:p>
          <a:p>
            <a:pPr>
              <a:defRPr/>
            </a:pPr>
            <a:r>
              <a:rPr lang="en-US" sz="2000" b="1" dirty="0" smtClean="0">
                <a:solidFill>
                  <a:schemeClr val="tx2"/>
                </a:solidFill>
              </a:rPr>
              <a:t>S</a:t>
            </a:r>
            <a:r>
              <a:rPr lang="en-US" sz="2000" b="1" dirty="0" smtClean="0"/>
              <a:t> - Sin to </a:t>
            </a:r>
            <a:r>
              <a:rPr lang="en-US" sz="2000" b="1" dirty="0" smtClean="0"/>
              <a:t>confess</a:t>
            </a:r>
          </a:p>
          <a:p>
            <a:pPr>
              <a:defRPr/>
            </a:pPr>
            <a:r>
              <a:rPr lang="en-US" sz="2000" b="1" dirty="0" smtClean="0">
                <a:solidFill>
                  <a:schemeClr val="tx2"/>
                </a:solidFill>
              </a:rPr>
              <a:t>P</a:t>
            </a:r>
            <a:r>
              <a:rPr lang="en-US" sz="2000" b="1" dirty="0" smtClean="0"/>
              <a:t> </a:t>
            </a:r>
            <a:r>
              <a:rPr lang="en-US" sz="2000" b="1" dirty="0" smtClean="0"/>
              <a:t>- Promise to </a:t>
            </a:r>
            <a:r>
              <a:rPr lang="en-US" sz="2000" b="1" dirty="0" smtClean="0"/>
              <a:t>claim</a:t>
            </a:r>
          </a:p>
          <a:p>
            <a:pPr>
              <a:defRPr/>
            </a:pPr>
            <a:r>
              <a:rPr lang="en-US" sz="2000" b="1" dirty="0" smtClean="0">
                <a:solidFill>
                  <a:schemeClr val="tx2"/>
                </a:solidFill>
              </a:rPr>
              <a:t>A</a:t>
            </a:r>
            <a:r>
              <a:rPr lang="en-US" sz="2000" b="1" dirty="0" smtClean="0"/>
              <a:t> </a:t>
            </a:r>
            <a:r>
              <a:rPr lang="en-US" sz="2000" b="1" dirty="0" smtClean="0"/>
              <a:t>- Attitude to </a:t>
            </a:r>
            <a:r>
              <a:rPr lang="en-US" sz="2000" b="1" dirty="0" smtClean="0"/>
              <a:t>change</a:t>
            </a:r>
          </a:p>
          <a:p>
            <a:pPr>
              <a:defRPr/>
            </a:pPr>
            <a:r>
              <a:rPr lang="en-US" sz="2000" b="1" dirty="0" smtClean="0">
                <a:solidFill>
                  <a:schemeClr val="tx2"/>
                </a:solidFill>
              </a:rPr>
              <a:t>C</a:t>
            </a:r>
            <a:r>
              <a:rPr lang="en-US" sz="2000" b="1" dirty="0" smtClean="0"/>
              <a:t> </a:t>
            </a:r>
            <a:r>
              <a:rPr lang="en-US" sz="2000" b="1" dirty="0" smtClean="0"/>
              <a:t>- Command to </a:t>
            </a:r>
            <a:r>
              <a:rPr lang="en-US" sz="2000" b="1" dirty="0" smtClean="0"/>
              <a:t>Obey</a:t>
            </a:r>
          </a:p>
          <a:p>
            <a:pPr>
              <a:defRPr/>
            </a:pPr>
            <a:r>
              <a:rPr lang="en-US" sz="2000" b="1" dirty="0" smtClean="0">
                <a:solidFill>
                  <a:schemeClr val="tx2"/>
                </a:solidFill>
              </a:rPr>
              <a:t>E</a:t>
            </a:r>
            <a:r>
              <a:rPr lang="en-US" sz="2000" b="1" dirty="0" smtClean="0"/>
              <a:t> </a:t>
            </a:r>
            <a:r>
              <a:rPr lang="en-US" sz="2000" b="1" dirty="0" smtClean="0"/>
              <a:t>- Example to </a:t>
            </a:r>
            <a:r>
              <a:rPr lang="en-US" sz="2000" b="1" dirty="0" smtClean="0"/>
              <a:t>follow</a:t>
            </a:r>
          </a:p>
          <a:p>
            <a:pPr>
              <a:defRPr/>
            </a:pPr>
            <a:r>
              <a:rPr lang="en-US" sz="2000" b="1" dirty="0" smtClean="0">
                <a:solidFill>
                  <a:schemeClr val="tx2"/>
                </a:solidFill>
              </a:rPr>
              <a:t>P</a:t>
            </a:r>
            <a:r>
              <a:rPr lang="en-US" sz="2000" b="1" dirty="0" smtClean="0"/>
              <a:t> </a:t>
            </a:r>
            <a:r>
              <a:rPr lang="en-US" sz="2000" b="1" dirty="0" smtClean="0"/>
              <a:t>- Prayer to </a:t>
            </a:r>
            <a:r>
              <a:rPr lang="en-US" sz="2000" b="1" dirty="0" smtClean="0"/>
              <a:t>Pray</a:t>
            </a:r>
          </a:p>
          <a:p>
            <a:pPr>
              <a:defRPr/>
            </a:pPr>
            <a:r>
              <a:rPr lang="en-US" sz="2000" b="1" dirty="0" smtClean="0">
                <a:solidFill>
                  <a:schemeClr val="tx2"/>
                </a:solidFill>
              </a:rPr>
              <a:t>E</a:t>
            </a:r>
            <a:r>
              <a:rPr lang="en-US" sz="2000" b="1" dirty="0" smtClean="0"/>
              <a:t> </a:t>
            </a:r>
            <a:r>
              <a:rPr lang="en-US" sz="2000" b="1" dirty="0" smtClean="0"/>
              <a:t>- Error to </a:t>
            </a:r>
            <a:r>
              <a:rPr lang="en-US" sz="2000" b="1" dirty="0" smtClean="0"/>
              <a:t>Avoid</a:t>
            </a:r>
          </a:p>
          <a:p>
            <a:pPr>
              <a:defRPr/>
            </a:pPr>
            <a:r>
              <a:rPr lang="en-US" sz="2000" b="1" dirty="0" smtClean="0">
                <a:solidFill>
                  <a:schemeClr val="tx2"/>
                </a:solidFill>
              </a:rPr>
              <a:t>T</a:t>
            </a:r>
            <a:r>
              <a:rPr lang="en-US" sz="2000" b="1" dirty="0" smtClean="0"/>
              <a:t> </a:t>
            </a:r>
            <a:r>
              <a:rPr lang="en-US" sz="2000" b="1" dirty="0" smtClean="0"/>
              <a:t>- Truth to </a:t>
            </a:r>
            <a:r>
              <a:rPr lang="en-US" sz="2000" b="1" dirty="0" smtClean="0"/>
              <a:t>believe</a:t>
            </a:r>
          </a:p>
          <a:p>
            <a:pPr>
              <a:defRPr/>
            </a:pPr>
            <a:r>
              <a:rPr lang="en-US" sz="2000" b="1" dirty="0" smtClean="0">
                <a:solidFill>
                  <a:schemeClr val="tx2"/>
                </a:solidFill>
              </a:rPr>
              <a:t>S</a:t>
            </a:r>
            <a:r>
              <a:rPr lang="en-US" sz="2000" b="1" dirty="0" smtClean="0"/>
              <a:t> </a:t>
            </a:r>
            <a:r>
              <a:rPr lang="en-US" sz="2000" b="1" dirty="0" smtClean="0"/>
              <a:t>- Something to thank God </a:t>
            </a:r>
            <a:r>
              <a:rPr lang="en-US" sz="2000" b="1" dirty="0" smtClean="0"/>
              <a:t>for</a:t>
            </a:r>
          </a:p>
          <a:p>
            <a:pPr>
              <a:defRPr/>
            </a:pPr>
            <a:endParaRPr lang="en-US" sz="1000" b="1" i="1" dirty="0"/>
          </a:p>
        </p:txBody>
      </p:sp>
      <p:sp>
        <p:nvSpPr>
          <p:cNvPr id="6" name="TextBox 5"/>
          <p:cNvSpPr txBox="1"/>
          <p:nvPr/>
        </p:nvSpPr>
        <p:spPr>
          <a:xfrm>
            <a:off x="76200" y="57150"/>
            <a:ext cx="5486400" cy="461665"/>
          </a:xfrm>
          <a:prstGeom prst="rect">
            <a:avLst/>
          </a:prstGeom>
          <a:noFill/>
          <a:effectLst>
            <a:outerShdw blurRad="50800" dist="50800" dir="5400000" algn="ctr" rotWithShape="0">
              <a:schemeClr val="tx2"/>
            </a:outerShdw>
          </a:effectLst>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rPr>
              <a:t>No Appointment Necessary</a:t>
            </a:r>
            <a:endParaRPr lang="en-US" sz="24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152400" y="4248150"/>
            <a:ext cx="7467600" cy="707886"/>
          </a:xfrm>
          <a:prstGeom prst="rect">
            <a:avLst/>
          </a:prstGeom>
          <a:solidFill>
            <a:schemeClr val="bg1">
              <a:lumMod val="85000"/>
              <a:alpha val="75000"/>
            </a:schemeClr>
          </a:solidFill>
          <a:ln w="22225">
            <a:solidFill>
              <a:schemeClr val="tx2"/>
            </a:solidFill>
          </a:ln>
        </p:spPr>
        <p:txBody>
          <a:bodyPr wrap="square" rtlCol="0">
            <a:spAutoFit/>
          </a:bodyPr>
          <a:lstStyle/>
          <a:p>
            <a:r>
              <a:rPr lang="en-US" sz="2000" b="1" dirty="0" smtClean="0"/>
              <a:t>John 13:17 </a:t>
            </a:r>
            <a:endParaRPr lang="en-US" sz="2000" b="1" dirty="0" smtClean="0"/>
          </a:p>
          <a:p>
            <a:r>
              <a:rPr lang="en-US" sz="2000" dirty="0" smtClean="0"/>
              <a:t>“</a:t>
            </a:r>
            <a:r>
              <a:rPr lang="en-US" sz="2000" dirty="0" smtClean="0"/>
              <a:t>Now that you know these things, you will be blessed if you do them.” </a:t>
            </a:r>
            <a:endParaRPr lang="en-US" sz="20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anim calcmode="lin" valueType="num">
                                      <p:cBhvr>
                                        <p:cTn id="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500"/>
                                        <p:tgtEl>
                                          <p:spTgt spid="5">
                                            <p:txEl>
                                              <p:pRg st="2" end="2"/>
                                            </p:txEl>
                                          </p:spTgt>
                                        </p:tgtEl>
                                      </p:cBhvr>
                                    </p:animEffect>
                                    <p:anim calcmode="lin" valueType="num">
                                      <p:cBhvr>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anim calcmode="lin" valueType="num">
                                      <p:cBhvr>
                                        <p:cTn id="2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500"/>
                                        <p:tgtEl>
                                          <p:spTgt spid="5">
                                            <p:txEl>
                                              <p:pRg st="4" end="4"/>
                                            </p:txEl>
                                          </p:spTgt>
                                        </p:tgtEl>
                                      </p:cBhvr>
                                    </p:animEffect>
                                    <p:anim calcmode="lin" valueType="num">
                                      <p:cBhvr>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500"/>
                                        <p:tgtEl>
                                          <p:spTgt spid="5">
                                            <p:txEl>
                                              <p:pRg st="5" end="5"/>
                                            </p:txEl>
                                          </p:spTgt>
                                        </p:tgtEl>
                                      </p:cBhvr>
                                    </p:animEffect>
                                    <p:anim calcmode="lin" valueType="num">
                                      <p:cBhvr>
                                        <p:cTn id="36"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5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500"/>
                                        <p:tgtEl>
                                          <p:spTgt spid="5">
                                            <p:txEl>
                                              <p:pRg st="6" end="6"/>
                                            </p:txEl>
                                          </p:spTgt>
                                        </p:tgtEl>
                                      </p:cBhvr>
                                    </p:animEffect>
                                    <p:anim calcmode="lin" valueType="num">
                                      <p:cBhvr>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fade">
                                      <p:cBhvr>
                                        <p:cTn id="49" dur="500"/>
                                        <p:tgtEl>
                                          <p:spTgt spid="5">
                                            <p:txEl>
                                              <p:pRg st="7" end="7"/>
                                            </p:txEl>
                                          </p:spTgt>
                                        </p:tgtEl>
                                      </p:cBhvr>
                                    </p:animEffect>
                                    <p:anim calcmode="lin" valueType="num">
                                      <p:cBhvr>
                                        <p:cTn id="50"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8" end="8"/>
                                            </p:txEl>
                                          </p:spTgt>
                                        </p:tgtEl>
                                        <p:attrNameLst>
                                          <p:attrName>style.visibility</p:attrName>
                                        </p:attrNameLst>
                                      </p:cBhvr>
                                      <p:to>
                                        <p:strVal val="visible"/>
                                      </p:to>
                                    </p:set>
                                    <p:animEffect transition="in" filter="fade">
                                      <p:cBhvr>
                                        <p:cTn id="56" dur="500"/>
                                        <p:tgtEl>
                                          <p:spTgt spid="5">
                                            <p:txEl>
                                              <p:pRg st="8" end="8"/>
                                            </p:txEl>
                                          </p:spTgt>
                                        </p:tgtEl>
                                      </p:cBhvr>
                                    </p:animEffect>
                                    <p:anim calcmode="lin" valueType="num">
                                      <p:cBhvr>
                                        <p:cTn id="5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8" dur="5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
                                            <p:txEl>
                                              <p:pRg st="9" end="9"/>
                                            </p:txEl>
                                          </p:spTgt>
                                        </p:tgtEl>
                                        <p:attrNameLst>
                                          <p:attrName>style.visibility</p:attrName>
                                        </p:attrNameLst>
                                      </p:cBhvr>
                                      <p:to>
                                        <p:strVal val="visible"/>
                                      </p:to>
                                    </p:set>
                                    <p:animEffect transition="in" filter="fade">
                                      <p:cBhvr>
                                        <p:cTn id="63" dur="500"/>
                                        <p:tgtEl>
                                          <p:spTgt spid="5">
                                            <p:txEl>
                                              <p:pRg st="9" end="9"/>
                                            </p:txEl>
                                          </p:spTgt>
                                        </p:tgtEl>
                                      </p:cBhvr>
                                    </p:animEffect>
                                    <p:anim calcmode="lin" valueType="num">
                                      <p:cBhvr>
                                        <p:cTn id="64"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65" dur="5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500"/>
                                        <p:tgtEl>
                                          <p:spTgt spid="7"/>
                                        </p:tgtEl>
                                      </p:cBhvr>
                                    </p:animEffect>
                                    <p:anim calcmode="lin" valueType="num">
                                      <p:cBhvr>
                                        <p:cTn id="71" dur="500" fill="hold"/>
                                        <p:tgtEl>
                                          <p:spTgt spid="7"/>
                                        </p:tgtEl>
                                        <p:attrNameLst>
                                          <p:attrName>ppt_x</p:attrName>
                                        </p:attrNameLst>
                                      </p:cBhvr>
                                      <p:tavLst>
                                        <p:tav tm="0">
                                          <p:val>
                                            <p:strVal val="#ppt_x"/>
                                          </p:val>
                                        </p:tav>
                                        <p:tav tm="100000">
                                          <p:val>
                                            <p:strVal val="#ppt_x"/>
                                          </p:val>
                                        </p:tav>
                                      </p:tavLst>
                                    </p:anim>
                                    <p:anim calcmode="lin" valueType="num">
                                      <p:cBhvr>
                                        <p:cTn id="72"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134</Words>
  <Application>Microsoft Office PowerPoint</Application>
  <PresentationFormat>On-screen Show (16:9)</PresentationFormat>
  <Paragraphs>52</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Slide 1</vt:lpstr>
      <vt:lpstr>Slide 2</vt:lpstr>
      <vt:lpstr>Slide 3</vt:lpstr>
      <vt:lpstr>Slide 4</vt:lpstr>
      <vt:lpstr>Slide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Jessica</dc:creator>
  <cp:lastModifiedBy>cguzman</cp:lastModifiedBy>
  <cp:revision>21</cp:revision>
  <dcterms:created xsi:type="dcterms:W3CDTF">2013-01-11T04:29:56Z</dcterms:created>
  <dcterms:modified xsi:type="dcterms:W3CDTF">2015-04-25T02:36:16Z</dcterms:modified>
</cp:coreProperties>
</file>