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79" r:id="rId4"/>
    <p:sldId id="280" r:id="rId5"/>
    <p:sldId id="281" r:id="rId6"/>
    <p:sldId id="282" r:id="rId7"/>
    <p:sldId id="283" r:id="rId8"/>
    <p:sldId id="284" r:id="rId9"/>
    <p:sldId id="285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AEE1"/>
    <a:srgbClr val="F7F093"/>
    <a:srgbClr val="E2D310"/>
    <a:srgbClr val="F6ED7E"/>
    <a:srgbClr val="EFDF15"/>
    <a:srgbClr val="FEF806"/>
    <a:srgbClr val="FEF200"/>
    <a:srgbClr val="4476B2"/>
    <a:srgbClr val="396497"/>
    <a:srgbClr val="CEE1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527" autoAdjust="0"/>
  </p:normalViewPr>
  <p:slideViewPr>
    <p:cSldViewPr>
      <p:cViewPr varScale="1">
        <p:scale>
          <a:sx n="89" d="100"/>
          <a:sy n="89" d="100"/>
        </p:scale>
        <p:origin x="-75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BAC02-954C-4B92-9881-828B67096008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7E3B5-1ECF-4EF5-91CB-B67B4A8970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E4488-E271-4593-A24D-D663F09C4EF5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C9DBE-3E36-4958-B44B-4F0D6D3B37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4000501"/>
            <a:ext cx="9144000" cy="1205731"/>
            <a:chOff x="0" y="5334000"/>
            <a:chExt cx="9144000" cy="1607641"/>
          </a:xfrm>
        </p:grpSpPr>
        <p:pic>
          <p:nvPicPr>
            <p:cNvPr id="8" name="Picture 2" descr="C:\Grace Alliance Church\Prayer Summit\PrayerSummitFl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5334000"/>
              <a:ext cx="5791200" cy="1524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Picture 2" descr="C:\Grace Alliance Church\Prayer Summit\PrayerSummitFlt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91200" y="5334000"/>
              <a:ext cx="1371600" cy="152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Rectangle 9"/>
            <p:cNvSpPr/>
            <p:nvPr/>
          </p:nvSpPr>
          <p:spPr>
            <a:xfrm>
              <a:off x="304800" y="5486400"/>
              <a:ext cx="4572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2" descr="C:\Grace Alliance Church\Prayer Summit\PrayerSummitFlt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62799" y="5334000"/>
              <a:ext cx="1981201" cy="1524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7543800" y="6172200"/>
              <a:ext cx="15240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aseline="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</a:rPr>
                <a:t>Loving God </a:t>
              </a:r>
            </a:p>
            <a:p>
              <a:pPr algn="ctr"/>
              <a:r>
                <a:rPr lang="en-US" sz="1050" baseline="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</a:rPr>
                <a:t>Loving People </a:t>
              </a:r>
            </a:p>
            <a:p>
              <a:pPr algn="ctr"/>
              <a:r>
                <a:rPr lang="en-US" sz="1050" baseline="0" dirty="0" smtClean="0">
                  <a:solidFill>
                    <a:schemeClr val="accent4">
                      <a:lumMod val="50000"/>
                    </a:schemeClr>
                  </a:solidFill>
                  <a:latin typeface="Arial" pitchFamily="34" charset="0"/>
                </a:rPr>
                <a:t>Serving Others</a:t>
              </a:r>
              <a:endParaRPr lang="en-US" sz="1050" baseline="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E7E4-D90A-4152-833C-8F1194052E04}" type="datetimeFigureOut">
              <a:rPr lang="en-US" smtClean="0"/>
              <a:pPr/>
              <a:t>5/2/2015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6B1B-2DF8-4B00-A528-2A86776F61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-55781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When Tragedy Strikes</a:t>
            </a:r>
            <a:endParaRPr lang="en-US" sz="3600" b="1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494496"/>
            <a:ext cx="152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46</a:t>
            </a:r>
            <a:endParaRPr lang="en-US" sz="25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 descr="prayingm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2" y="1047750"/>
            <a:ext cx="4648198" cy="30711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innerShdw blurRad="114300">
              <a:prstClr val="black"/>
            </a:innerShd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590550"/>
            <a:ext cx="5867400" cy="37746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100" b="1" dirty="0" smtClean="0"/>
              <a:t>Genesis 3:17-19</a:t>
            </a:r>
          </a:p>
          <a:p>
            <a:pPr algn="ctr"/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100" dirty="0" smtClean="0"/>
              <a:t>“Because you listened to your wife and ate fruit from the tree about which I commanded you, ‘You must not eat from it,’ “Cursed is the ground because of you; through painful toil you will eat food from it all the days of your life. </a:t>
            </a:r>
            <a:r>
              <a:rPr lang="en-US" sz="2100" baseline="30000" dirty="0" smtClean="0"/>
              <a:t>18 </a:t>
            </a:r>
            <a:r>
              <a:rPr lang="en-US" sz="2100" dirty="0" smtClean="0"/>
              <a:t>It will produce thorns and thistles for you, and you will eat the plants of the field. </a:t>
            </a:r>
            <a:r>
              <a:rPr lang="en-US" sz="2100" baseline="30000" dirty="0" smtClean="0"/>
              <a:t>19 </a:t>
            </a:r>
            <a:r>
              <a:rPr lang="en-US" sz="2100" dirty="0" smtClean="0"/>
              <a:t>By the sweat of your brow you will eat your food until you return to the ground, since from it you were taken; for dust you are and to dust you will return.”</a:t>
            </a:r>
            <a:endParaRPr lang="en-US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Jessica\Downloads\4529_Alberta_Harve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590550"/>
            <a:ext cx="2514600" cy="20574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4800" y="590550"/>
            <a:ext cx="5562600" cy="37746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100" b="1" dirty="0" smtClean="0"/>
              <a:t>Romans 8:19-22</a:t>
            </a:r>
          </a:p>
          <a:p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100" baseline="30000" dirty="0" smtClean="0"/>
              <a:t>19 </a:t>
            </a:r>
            <a:r>
              <a:rPr lang="en-US" sz="2100" dirty="0" smtClean="0"/>
              <a:t>For the creation waits in eager expectation for the children of God to be revealed. </a:t>
            </a:r>
            <a:r>
              <a:rPr lang="en-US" sz="2100" baseline="30000" dirty="0" smtClean="0"/>
              <a:t>20 </a:t>
            </a:r>
            <a:r>
              <a:rPr lang="en-US" sz="2100" dirty="0" smtClean="0"/>
              <a:t>For the creation was subjected to frustration, not by its own choice, but by the will of the one who subjected it, in hope </a:t>
            </a:r>
            <a:r>
              <a:rPr lang="en-US" sz="2100" baseline="30000" dirty="0" smtClean="0"/>
              <a:t>21 </a:t>
            </a:r>
            <a:r>
              <a:rPr lang="en-US" sz="2100" dirty="0" smtClean="0"/>
              <a:t>that the creation itself will be liberated from its bondage to decay and brought into the freedom and glory of the children of God. </a:t>
            </a:r>
            <a:r>
              <a:rPr lang="en-US" sz="2100" baseline="30000" dirty="0" smtClean="0"/>
              <a:t>22 </a:t>
            </a:r>
            <a:r>
              <a:rPr lang="en-US" sz="2100" dirty="0" smtClean="0"/>
              <a:t>We know that the whole creation has been groaning as in the pains of childbirth right up to the present time.</a:t>
            </a:r>
            <a:endParaRPr lang="en-US" sz="21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Gods-Own-Cre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0344" y="590550"/>
            <a:ext cx="2785056" cy="23622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90550"/>
            <a:ext cx="5257800" cy="34207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200" b="1" dirty="0" smtClean="0"/>
              <a:t>Psalm 46:1</a:t>
            </a:r>
          </a:p>
          <a:p>
            <a:endParaRPr lang="en-US" sz="1000" b="1" dirty="0" smtClean="0"/>
          </a:p>
          <a:p>
            <a:r>
              <a:rPr lang="en-US" sz="2200" dirty="0" smtClean="0"/>
              <a:t>God is our refuge and strength, an ever-present help in trouble.</a:t>
            </a:r>
          </a:p>
          <a:p>
            <a:endParaRPr lang="en-US" sz="2200" b="1" dirty="0" smtClean="0"/>
          </a:p>
          <a:p>
            <a:r>
              <a:rPr lang="en-US" sz="2200" baseline="30000" dirty="0" smtClean="0"/>
              <a:t>2 </a:t>
            </a:r>
            <a:r>
              <a:rPr lang="en-US" sz="2200" dirty="0" smtClean="0"/>
              <a:t>Therefore we will not fear, though the earth give way and the mountains fall into the heart of the sea, </a:t>
            </a:r>
            <a:r>
              <a:rPr lang="en-US" sz="2200" baseline="30000" dirty="0" smtClean="0"/>
              <a:t>3 </a:t>
            </a:r>
            <a:r>
              <a:rPr lang="en-US" sz="2200" dirty="0" smtClean="0"/>
              <a:t>though its waters roar and foam and the mountains quake with their surging.</a:t>
            </a:r>
            <a:endParaRPr lang="en-US" sz="2200" b="1" dirty="0" smtClean="0"/>
          </a:p>
          <a:p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226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590550"/>
            <a:ext cx="3048000" cy="23622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90550"/>
            <a:ext cx="5257800" cy="19126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200" b="1" dirty="0" smtClean="0"/>
              <a:t>Psalm 46:6-7</a:t>
            </a:r>
            <a:endParaRPr lang="en-US" sz="1000" b="1" dirty="0" smtClean="0"/>
          </a:p>
          <a:p>
            <a:endParaRPr lang="en-US" sz="1000" dirty="0" smtClean="0"/>
          </a:p>
          <a:p>
            <a:r>
              <a:rPr lang="en-US" sz="2200" baseline="30000" dirty="0" smtClean="0"/>
              <a:t>6 </a:t>
            </a:r>
            <a:r>
              <a:rPr lang="en-US" sz="2200" dirty="0" smtClean="0"/>
              <a:t>Nations are in uproar, kingdoms fall; he lifts his voice, the earth melts. </a:t>
            </a:r>
            <a:r>
              <a:rPr lang="en-US" sz="2200" baseline="30000" dirty="0" smtClean="0"/>
              <a:t>7 </a:t>
            </a:r>
            <a:r>
              <a:rPr lang="en-US" sz="2200" dirty="0" smtClean="0"/>
              <a:t>The Lord Almighty is with us; the God of Jacob is our fortress. </a:t>
            </a:r>
            <a:endParaRPr lang="en-US" sz="10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2791259"/>
            <a:ext cx="6858000" cy="15740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200" b="1" dirty="0" smtClean="0"/>
              <a:t>2 Timothy 4:18</a:t>
            </a:r>
            <a:endParaRPr lang="en-US" sz="1000" b="1" dirty="0" smtClean="0"/>
          </a:p>
          <a:p>
            <a:endParaRPr lang="en-US" sz="1000" dirty="0" smtClean="0"/>
          </a:p>
          <a:p>
            <a:r>
              <a:rPr lang="en-US" sz="2200" dirty="0" smtClean="0"/>
              <a:t>The Lord will rescue me from every evil attack and will bring me safely to his heavenly kingdom. To him be glory for ever and ever.</a:t>
            </a:r>
            <a:endParaRPr lang="en-US" sz="22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6628" name="Picture 4" descr="He Reached Dow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90551"/>
            <a:ext cx="2895600" cy="19050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90550"/>
            <a:ext cx="5257800" cy="19126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200" b="1" dirty="0" smtClean="0"/>
              <a:t>Psalm 46:10</a:t>
            </a:r>
          </a:p>
          <a:p>
            <a:endParaRPr lang="en-US" sz="1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200" dirty="0" smtClean="0"/>
              <a:t>He says, “Be still, and know that I am God; I will be exalted among the nations, I will be exalted in the earth.” </a:t>
            </a:r>
            <a:r>
              <a:rPr lang="en-US" sz="2200" baseline="30000" dirty="0" smtClean="0"/>
              <a:t>11 </a:t>
            </a:r>
            <a:r>
              <a:rPr lang="en-US" sz="2200" dirty="0" smtClean="0"/>
              <a:t>The Lord Almighty is with us; the God of Jacob is our fortress.</a:t>
            </a:r>
            <a:endParaRPr lang="en-US" sz="2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791259"/>
            <a:ext cx="8458200" cy="123549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200" b="1" dirty="0" smtClean="0"/>
              <a:t>Job 1:21</a:t>
            </a:r>
          </a:p>
          <a:p>
            <a:endParaRPr lang="en-US" sz="1000" dirty="0" smtClean="0"/>
          </a:p>
          <a:p>
            <a:r>
              <a:rPr lang="en-US" sz="2200" dirty="0" smtClean="0"/>
              <a:t>“The Lord gave and the Lord has taken away; may the name of the Lord be praised.”</a:t>
            </a:r>
          </a:p>
        </p:txBody>
      </p:sp>
      <p:pic>
        <p:nvPicPr>
          <p:cNvPr id="9" name="Picture 2" descr="Praise Him in the St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90550"/>
            <a:ext cx="2895600" cy="19050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019550"/>
            <a:ext cx="9144000" cy="1123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590550"/>
            <a:ext cx="5257800" cy="271282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000" b="1" dirty="0" smtClean="0"/>
              <a:t>Romans 5:3-5</a:t>
            </a:r>
          </a:p>
          <a:p>
            <a:endParaRPr lang="en-US" sz="1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000" baseline="30000" dirty="0" smtClean="0"/>
              <a:t>3</a:t>
            </a:r>
            <a:r>
              <a:rPr lang="en-US" sz="2000" dirty="0" smtClean="0"/>
              <a:t>…we also glory in our sufferings, because we know that suffering produces perseverance; </a:t>
            </a:r>
            <a:r>
              <a:rPr lang="en-US" sz="2000" baseline="30000" dirty="0" smtClean="0"/>
              <a:t>4 </a:t>
            </a:r>
            <a:r>
              <a:rPr lang="en-US" sz="2000" dirty="0" smtClean="0"/>
              <a:t>perseverance, character; and character, hope. </a:t>
            </a:r>
            <a:r>
              <a:rPr lang="en-US" sz="2000" baseline="30000" dirty="0" smtClean="0"/>
              <a:t>5 </a:t>
            </a:r>
            <a:r>
              <a:rPr lang="en-US" sz="2000" dirty="0" smtClean="0"/>
              <a:t>And hope does not put us to shame, because God’s love has been poured out into our hearts through the Holy Spirit, who has been given to us.</a:t>
            </a:r>
            <a:endParaRPr lang="en-US" sz="2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3562188"/>
            <a:ext cx="8382000" cy="11431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000" b="1" dirty="0" smtClean="0"/>
              <a:t>Romans 8:18</a:t>
            </a:r>
          </a:p>
          <a:p>
            <a:endParaRPr lang="en-US" sz="1000" dirty="0" smtClean="0"/>
          </a:p>
          <a:p>
            <a:r>
              <a:rPr lang="en-US" sz="2000" dirty="0" smtClean="0"/>
              <a:t>I consider that our present sufferings are not worth comparing with the glory that will be revealed in us. </a:t>
            </a:r>
          </a:p>
        </p:txBody>
      </p:sp>
      <p:pic>
        <p:nvPicPr>
          <p:cNvPr id="5124" name="Picture 4" descr="219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2334" y="590549"/>
            <a:ext cx="2840666" cy="2133601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90550"/>
            <a:ext cx="5257800" cy="32975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000" b="1" dirty="0" smtClean="0"/>
              <a:t>2 Corinthians 14:16-18</a:t>
            </a:r>
          </a:p>
          <a:p>
            <a:endParaRPr lang="en-US" sz="1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000" baseline="30000" dirty="0" smtClean="0"/>
              <a:t>16 </a:t>
            </a:r>
            <a:r>
              <a:rPr lang="en-US" sz="2000" dirty="0" smtClean="0"/>
              <a:t>Therefore we do not lose heart. Though outwardly we are wasting away, yet inwardly we are being renewed day by day. </a:t>
            </a:r>
            <a:r>
              <a:rPr lang="en-US" sz="2000" baseline="30000" dirty="0" smtClean="0"/>
              <a:t>17 </a:t>
            </a:r>
            <a:r>
              <a:rPr lang="en-US" sz="2000" dirty="0" smtClean="0"/>
              <a:t>For our light and momentary troubles are achieving for us an eternal glory that far outweighs them all. </a:t>
            </a:r>
            <a:r>
              <a:rPr lang="en-US" sz="2000" baseline="30000" dirty="0" smtClean="0"/>
              <a:t>18 </a:t>
            </a:r>
            <a:r>
              <a:rPr lang="en-US" sz="2000" dirty="0" smtClean="0"/>
              <a:t>So we fix our eyes not on what is seen, but on what is unseen, since what is seen is temporary, but what is unseen is eternal.</a:t>
            </a:r>
            <a:br>
              <a:rPr lang="en-US" sz="2000" dirty="0" smtClean="0"/>
            </a:br>
            <a:endParaRPr lang="en-US" sz="2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C:\Users\Jessica\Downloads\26722_leaning_on_cross_b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315" y="590550"/>
            <a:ext cx="2895885" cy="243840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" y="590550"/>
            <a:ext cx="5257800" cy="32975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1">
                <a:lumMod val="7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/>
        </p:spPr>
        <p:txBody>
          <a:bodyPr wrap="square" lIns="65306" tIns="32653" rIns="65306" bIns="32653" rtlCol="0">
            <a:spAutoFit/>
          </a:bodyPr>
          <a:lstStyle/>
          <a:p>
            <a:r>
              <a:rPr lang="en-US" sz="2000" b="1" dirty="0" smtClean="0"/>
              <a:t>Isaiah 65:17-19</a:t>
            </a:r>
          </a:p>
          <a:p>
            <a:endParaRPr lang="en-US" sz="1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000" dirty="0" smtClean="0"/>
              <a:t>“See, I will create new heavens and a new earth. The former things will not be remembered, nor will they come to mind. </a:t>
            </a:r>
            <a:r>
              <a:rPr lang="en-US" sz="2000" baseline="30000" dirty="0" smtClean="0"/>
              <a:t>18 </a:t>
            </a:r>
            <a:r>
              <a:rPr lang="en-US" sz="2000" dirty="0" smtClean="0"/>
              <a:t>But be glad and rejoice forever in what I will create, for I will create Jerusalem to be a delight and its people a joy. </a:t>
            </a:r>
            <a:r>
              <a:rPr lang="en-US" sz="2000" baseline="30000" dirty="0" smtClean="0"/>
              <a:t>19 </a:t>
            </a:r>
            <a:r>
              <a:rPr lang="en-US" sz="2000" dirty="0" smtClean="0"/>
              <a:t>I will rejoice over Jerusalem and take delight in my people; the sound of weeping and of crying will be heard in it no more.” </a:t>
            </a:r>
            <a:br>
              <a:rPr lang="en-US" sz="2000" dirty="0" smtClean="0"/>
            </a:br>
            <a:endParaRPr lang="en-US" sz="20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-887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When Tragedy Strikes</a:t>
            </a:r>
            <a:endParaRPr lang="en-US" sz="2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heaven and earth proclai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576575"/>
            <a:ext cx="2895600" cy="2299975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4290</TotalTime>
  <Words>250</Words>
  <Application>Microsoft Office PowerPoint</Application>
  <PresentationFormat>On-screen Show (16:9)</PresentationFormat>
  <Paragraphs>45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cguzman</dc:creator>
  <cp:lastModifiedBy>Jessica Narvaez</cp:lastModifiedBy>
  <cp:revision>336</cp:revision>
  <dcterms:created xsi:type="dcterms:W3CDTF">2012-05-13T19:14:24Z</dcterms:created>
  <dcterms:modified xsi:type="dcterms:W3CDTF">2015-05-02T13:28:05Z</dcterms:modified>
</cp:coreProperties>
</file>