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B5D8"/>
    <a:srgbClr val="325682"/>
    <a:srgbClr val="152437"/>
    <a:srgbClr val="EFDF15"/>
    <a:srgbClr val="EADA10"/>
    <a:srgbClr val="2F243C"/>
    <a:srgbClr val="3A6496"/>
    <a:srgbClr val="406EA6"/>
    <a:srgbClr val="83AEE1"/>
    <a:srgbClr val="F7F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57" autoAdjust="0"/>
    <p:restoredTop sz="98029" autoAdjust="0"/>
  </p:normalViewPr>
  <p:slideViewPr>
    <p:cSldViewPr>
      <p:cViewPr>
        <p:scale>
          <a:sx n="77" d="100"/>
          <a:sy n="77" d="100"/>
        </p:scale>
        <p:origin x="-678" y="-30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916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BAC02-954C-4B92-9881-828B67096008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7E3B5-1ECF-4EF5-91CB-B67B4A8970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E4488-E271-4593-A24D-D663F09C4EF5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C9DBE-3E36-4958-B44B-4F0D6D3B37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E7E4-D90A-4152-833C-8F1194052E04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6B1B-2DF8-4B00-A528-2A86776F61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E7E4-D90A-4152-833C-8F1194052E04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6B1B-2DF8-4B00-A528-2A86776F61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E7E4-D90A-4152-833C-8F1194052E04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6B1B-2DF8-4B00-A528-2A86776F61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2" descr="C:\Grace Alliance Church\Prayer Summit\PrayerSummitFlt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943350"/>
            <a:ext cx="9144000" cy="121919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 userDrawn="1"/>
        </p:nvSpPr>
        <p:spPr>
          <a:xfrm>
            <a:off x="0" y="4640074"/>
            <a:ext cx="2590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0" i="0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Grace</a:t>
            </a:r>
            <a:r>
              <a:rPr lang="en-US" sz="1300" b="0" i="0" baseline="0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Alliance Church</a:t>
            </a:r>
          </a:p>
          <a:p>
            <a:r>
              <a:rPr lang="en-US" sz="1000" b="1" baseline="0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www.gracealliance.org</a:t>
            </a:r>
            <a:endParaRPr lang="en-US" sz="1000" b="1" baseline="0" dirty="0">
              <a:solidFill>
                <a:schemeClr val="accent4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E7E4-D90A-4152-833C-8F1194052E04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6B1B-2DF8-4B00-A528-2A86776F61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E7E4-D90A-4152-833C-8F1194052E04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6B1B-2DF8-4B00-A528-2A86776F61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E7E4-D90A-4152-833C-8F1194052E04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6B1B-2DF8-4B00-A528-2A86776F61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E7E4-D90A-4152-833C-8F1194052E04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6B1B-2DF8-4B00-A528-2A86776F61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E7E4-D90A-4152-833C-8F1194052E04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6B1B-2DF8-4B00-A528-2A86776F61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E7E4-D90A-4152-833C-8F1194052E04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6B1B-2DF8-4B00-A528-2A86776F61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E7E4-D90A-4152-833C-8F1194052E04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6B1B-2DF8-4B00-A528-2A86776F61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8E7E4-D90A-4152-833C-8F1194052E04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86B1B-2DF8-4B00-A528-2A86776F61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0400" y="971550"/>
            <a:ext cx="2438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sians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:18-22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54149" y="-19050"/>
            <a:ext cx="581345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i="1" dirty="0" smtClean="0">
                <a:solidFill>
                  <a:schemeClr val="bg1"/>
                </a:solidFill>
              </a:rPr>
              <a:t>Jesus Reconciles our Broken World</a:t>
            </a:r>
            <a:r>
              <a:rPr lang="en-US" sz="3000" b="1" i="1" dirty="0" smtClean="0">
                <a:solidFill>
                  <a:schemeClr val="bg1"/>
                </a:solidFill>
              </a:rPr>
              <a:t> </a:t>
            </a:r>
            <a:r>
              <a:rPr lang="en-US" sz="3000" b="1" i="1" dirty="0" smtClean="0">
                <a:solidFill>
                  <a:srgbClr val="325682"/>
                </a:solidFill>
              </a:rPr>
              <a:t> </a:t>
            </a:r>
            <a:endParaRPr lang="en-US" sz="3000" b="1" i="1" dirty="0">
              <a:solidFill>
                <a:srgbClr val="32568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83023" y="438150"/>
            <a:ext cx="51035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i="1" dirty="0" smtClean="0">
                <a:solidFill>
                  <a:schemeClr val="bg1"/>
                </a:solidFill>
              </a:rPr>
              <a:t>Series:  He created everything </a:t>
            </a:r>
            <a:r>
              <a:rPr lang="en-US" sz="3000" b="1" i="1" dirty="0" smtClean="0">
                <a:solidFill>
                  <a:schemeClr val="bg1"/>
                </a:solidFill>
              </a:rPr>
              <a:t> </a:t>
            </a:r>
            <a:endParaRPr lang="en-US" sz="3000" b="1" i="1" dirty="0">
              <a:solidFill>
                <a:schemeClr val="bg1"/>
              </a:solidFill>
            </a:endParaRPr>
          </a:p>
        </p:txBody>
      </p:sp>
      <p:pic>
        <p:nvPicPr>
          <p:cNvPr id="14" name="Picture 13" descr="Restoration Church Bulletin .jpg"/>
          <p:cNvPicPr>
            <a:picLocks noChangeAspect="1"/>
          </p:cNvPicPr>
          <p:nvPr/>
        </p:nvPicPr>
        <p:blipFill>
          <a:blip r:embed="rId2" cstate="print"/>
          <a:srcRect b="48519"/>
          <a:stretch>
            <a:fillRect/>
          </a:stretch>
        </p:blipFill>
        <p:spPr>
          <a:xfrm>
            <a:off x="1981200" y="1428750"/>
            <a:ext cx="4800600" cy="2895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606045"/>
            <a:ext cx="6019800" cy="39469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wrap="square" lIns="65306" tIns="32653" rIns="65306" bIns="32653" rtlCol="0">
            <a:spAutoFit/>
          </a:bodyPr>
          <a:lstStyle/>
          <a:p>
            <a:pPr marL="457200" indent="-457200"/>
            <a:r>
              <a:rPr lang="en-US" sz="2300" b="1" dirty="0" smtClean="0">
                <a:cs typeface="Times New Roman" pitchFamily="18" charset="0"/>
              </a:rPr>
              <a:t>Colossians</a:t>
            </a:r>
            <a:r>
              <a:rPr lang="en-US" sz="2300" b="1" dirty="0" smtClean="0">
                <a:cs typeface="Times New Roman" pitchFamily="18" charset="0"/>
              </a:rPr>
              <a:t> 1:19-22</a:t>
            </a:r>
            <a:endParaRPr lang="en-US" sz="2300" b="1" dirty="0" smtClean="0">
              <a:cs typeface="Times New Roman" pitchFamily="18" charset="0"/>
            </a:endParaRPr>
          </a:p>
          <a:p>
            <a:r>
              <a:rPr lang="en-US" sz="2300" baseline="30000" dirty="0" smtClean="0">
                <a:cs typeface="Times New Roman" pitchFamily="18" charset="0"/>
              </a:rPr>
              <a:t>19</a:t>
            </a:r>
            <a:r>
              <a:rPr lang="en-US" sz="2300" baseline="30000" dirty="0" smtClean="0">
                <a:cs typeface="Times New Roman" pitchFamily="18" charset="0"/>
              </a:rPr>
              <a:t> </a:t>
            </a:r>
            <a:r>
              <a:rPr lang="en-US" sz="2300" dirty="0" smtClean="0">
                <a:cs typeface="Times New Roman" pitchFamily="18" charset="0"/>
              </a:rPr>
              <a:t>For God was pleased to have all his fullness dwell in him, </a:t>
            </a:r>
            <a:r>
              <a:rPr lang="en-US" sz="2300" baseline="30000" dirty="0" smtClean="0">
                <a:cs typeface="Times New Roman" pitchFamily="18" charset="0"/>
              </a:rPr>
              <a:t>20 </a:t>
            </a:r>
            <a:r>
              <a:rPr lang="en-US" sz="2300" dirty="0" smtClean="0">
                <a:cs typeface="Times New Roman" pitchFamily="18" charset="0"/>
              </a:rPr>
              <a:t>and through him to reconcile to himself all things, whether things on earth or things in heaven, by making peace through his blood, shed on the cross. </a:t>
            </a:r>
            <a:r>
              <a:rPr lang="en-US" sz="2300" baseline="30000" dirty="0" smtClean="0">
                <a:cs typeface="Times New Roman" pitchFamily="18" charset="0"/>
              </a:rPr>
              <a:t>21 </a:t>
            </a:r>
            <a:r>
              <a:rPr lang="en-US" sz="2300" dirty="0" smtClean="0">
                <a:cs typeface="Times New Roman" pitchFamily="18" charset="0"/>
              </a:rPr>
              <a:t>Once you were alienated from God and were enemies in your minds because of your evil behavior. </a:t>
            </a:r>
            <a:r>
              <a:rPr lang="en-US" sz="2300" baseline="30000" dirty="0" smtClean="0">
                <a:cs typeface="Times New Roman" pitchFamily="18" charset="0"/>
              </a:rPr>
              <a:t>22 </a:t>
            </a:r>
            <a:r>
              <a:rPr lang="en-US" sz="2300" dirty="0" smtClean="0">
                <a:cs typeface="Times New Roman" pitchFamily="18" charset="0"/>
              </a:rPr>
              <a:t>But now he has reconciled you by Christ’s physical body through death to present you holy in his sight, without blemish and free from accusation…</a:t>
            </a:r>
            <a:endParaRPr lang="en-US" sz="2300" b="1" dirty="0" smtClean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47547" y="-19050"/>
            <a:ext cx="543905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chemeClr val="bg1"/>
                </a:solidFill>
              </a:rPr>
              <a:t>Jesus Reconciles our Broken World</a:t>
            </a:r>
            <a:r>
              <a:rPr lang="en-US" sz="2800" b="1" i="1" dirty="0" smtClean="0">
                <a:solidFill>
                  <a:schemeClr val="bg1"/>
                </a:solidFill>
              </a:rPr>
              <a:t> </a:t>
            </a:r>
            <a:r>
              <a:rPr lang="en-US" sz="3000" b="1" i="1" dirty="0" smtClean="0">
                <a:solidFill>
                  <a:schemeClr val="bg1"/>
                </a:solidFill>
              </a:rPr>
              <a:t> </a:t>
            </a:r>
            <a:endParaRPr lang="en-US" sz="3000" b="1" i="1" dirty="0">
              <a:solidFill>
                <a:schemeClr val="bg1"/>
              </a:solidFill>
            </a:endParaRPr>
          </a:p>
        </p:txBody>
      </p:sp>
      <p:pic>
        <p:nvPicPr>
          <p:cNvPr id="11" name="Picture 10" descr="Restoration Christian PowerPoi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590550"/>
            <a:ext cx="2362200" cy="23622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606045"/>
            <a:ext cx="5867400" cy="38823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wrap="square" lIns="65306" tIns="32653" rIns="65306" bIns="32653" rtlCol="0">
            <a:spAutoFit/>
          </a:bodyPr>
          <a:lstStyle/>
          <a:p>
            <a:pPr marL="457200" indent="-45720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Romans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:20-22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en-US" sz="8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0" algn="l"/>
              </a:tabLst>
            </a:pPr>
            <a:r>
              <a:rPr lang="en-US" sz="2400" baseline="30000" dirty="0" smtClean="0"/>
              <a:t>20 </a:t>
            </a:r>
            <a:r>
              <a:rPr lang="en-US" sz="2400" dirty="0" smtClean="0"/>
              <a:t>For the creation was subjected to frustration, not by its own choice, but by the will of the one who subjected it, in hope </a:t>
            </a:r>
            <a:r>
              <a:rPr lang="en-US" sz="2400" baseline="30000" dirty="0" smtClean="0"/>
              <a:t>21 </a:t>
            </a:r>
            <a:r>
              <a:rPr lang="en-US" sz="2400" dirty="0" smtClean="0"/>
              <a:t>that the creation itself will be liberated from its bondage to decay and brought into the freedom and glory of the children of God. </a:t>
            </a:r>
            <a:r>
              <a:rPr lang="en-US" sz="2400" baseline="30000" dirty="0" smtClean="0"/>
              <a:t>22 </a:t>
            </a:r>
            <a:r>
              <a:rPr lang="en-US" sz="2400" dirty="0" smtClean="0"/>
              <a:t>We know that the whole creation has been groaning as in the pains of childbirth right up to the present time.</a:t>
            </a:r>
            <a:endParaRPr lang="en-US" sz="24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9947" y="-39648"/>
            <a:ext cx="543905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chemeClr val="bg1"/>
                </a:solidFill>
              </a:rPr>
              <a:t>Jesus Reconciles our Broken World</a:t>
            </a:r>
            <a:r>
              <a:rPr lang="en-US" sz="2800" b="1" i="1" dirty="0" smtClean="0">
                <a:solidFill>
                  <a:schemeClr val="bg1"/>
                </a:solidFill>
              </a:rPr>
              <a:t> </a:t>
            </a:r>
            <a:r>
              <a:rPr lang="en-US" sz="3000" b="1" i="1" dirty="0" smtClean="0">
                <a:solidFill>
                  <a:schemeClr val="bg1"/>
                </a:solidFill>
              </a:rPr>
              <a:t> </a:t>
            </a:r>
            <a:endParaRPr lang="en-US" sz="3000" b="1" i="1" dirty="0">
              <a:solidFill>
                <a:schemeClr val="bg1"/>
              </a:solidFill>
            </a:endParaRPr>
          </a:p>
        </p:txBody>
      </p:sp>
      <p:pic>
        <p:nvPicPr>
          <p:cNvPr id="13" name="Picture 12" descr="The Prophecy Fulfilled Religious Wall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590550"/>
            <a:ext cx="2513484" cy="21336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658909"/>
            <a:ext cx="8305800" cy="35130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wrap="square" lIns="65306" tIns="32653" rIns="65306" bIns="32653" rtlCol="0">
            <a:spAutoFit/>
          </a:bodyPr>
          <a:lstStyle/>
          <a:p>
            <a:pPr marL="457200" indent="-45720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Isaiah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1:6-9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en-US" sz="8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aseline="30000" dirty="0" smtClean="0"/>
              <a:t>6 </a:t>
            </a:r>
            <a:r>
              <a:rPr lang="en-US" sz="2400" dirty="0" smtClean="0"/>
              <a:t>The wolf will live with the lamb, the leopard will lie down with the goat, the calf and the lion and the yearling together; and a little child will lead them. </a:t>
            </a:r>
            <a:r>
              <a:rPr lang="en-US" sz="2400" baseline="30000" dirty="0" smtClean="0"/>
              <a:t>7 </a:t>
            </a:r>
            <a:r>
              <a:rPr lang="en-US" sz="2400" dirty="0" smtClean="0"/>
              <a:t>The cow will feed with the bear, their young will lie down together, and the lion will eat straw like the ox. </a:t>
            </a:r>
            <a:r>
              <a:rPr lang="en-US" sz="2400" baseline="30000" dirty="0" smtClean="0"/>
              <a:t>8 </a:t>
            </a:r>
            <a:r>
              <a:rPr lang="en-US" sz="2400" dirty="0" smtClean="0"/>
              <a:t>The infant will play near the cobra’s den, and the young child will put its hand into the viper’s nest. </a:t>
            </a:r>
            <a:r>
              <a:rPr lang="en-US" sz="2400" baseline="30000" dirty="0" smtClean="0"/>
              <a:t>9 </a:t>
            </a:r>
            <a:r>
              <a:rPr lang="en-US" sz="2400" dirty="0" smtClean="0"/>
              <a:t>They will neither harm nor destroy on all my holy mountain, for the earth will be filled with the knowledge of the Lord as the waters cover the sea.</a:t>
            </a:r>
            <a:endParaRPr lang="en-US" sz="24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47547" y="-19050"/>
            <a:ext cx="543905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chemeClr val="bg1"/>
                </a:solidFill>
              </a:rPr>
              <a:t>Jesus Reconciles our Broken World</a:t>
            </a:r>
            <a:r>
              <a:rPr lang="en-US" sz="2800" b="1" i="1" dirty="0" smtClean="0">
                <a:solidFill>
                  <a:schemeClr val="bg1"/>
                </a:solidFill>
              </a:rPr>
              <a:t> </a:t>
            </a:r>
            <a:r>
              <a:rPr lang="en-US" sz="3000" b="1" i="1" dirty="0" smtClean="0">
                <a:solidFill>
                  <a:schemeClr val="bg1"/>
                </a:solidFill>
              </a:rPr>
              <a:t> </a:t>
            </a:r>
            <a:endParaRPr lang="en-US" sz="3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723441"/>
            <a:ext cx="5867400" cy="31437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wrap="square" lIns="65306" tIns="32653" rIns="65306" bIns="32653" rtlCol="0">
            <a:spAutoFit/>
          </a:bodyPr>
          <a:lstStyle/>
          <a:p>
            <a:pPr marL="457200" indent="-45720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Revelation 21:3-4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en-US" sz="8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aseline="30000" dirty="0" smtClean="0"/>
              <a:t>3</a:t>
            </a:r>
            <a:r>
              <a:rPr lang="en-US" sz="2400" dirty="0" smtClean="0"/>
              <a:t>“Look! God’s dwelling place is now among the people, and he will dwell with them. They will be his people, and God himself will be with them and be their God. </a:t>
            </a:r>
            <a:r>
              <a:rPr lang="en-US" sz="2400" baseline="30000" dirty="0" smtClean="0"/>
              <a:t>4 </a:t>
            </a:r>
            <a:r>
              <a:rPr lang="en-US" sz="2400" dirty="0" smtClean="0"/>
              <a:t>‘He will wipe every tear from their eyes. There will be no more death’ or mourning or crying or pain, for the old order of things has passed away.” </a:t>
            </a:r>
            <a:endParaRPr lang="en-US" sz="24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47547" y="-19050"/>
            <a:ext cx="543905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Reconciles our Broken World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en-US" sz="3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The Prophecy Fulfilled Ministry Bullet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742950"/>
            <a:ext cx="2362200" cy="31242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1221836"/>
            <a:ext cx="5867400" cy="20357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wrap="square" lIns="65306" tIns="32653" rIns="65306" bIns="32653" rtlCol="0">
            <a:spAutoFit/>
          </a:bodyPr>
          <a:lstStyle/>
          <a:p>
            <a:pPr marL="457200" indent="-45720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Colossians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1:18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en-US" sz="8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/>
              <a:t>And he is the head of the body, the church; he is the beginning and the firstborn from among the dead, so that in everything he might have the supremacy.</a:t>
            </a:r>
            <a:endParaRPr lang="en-US" sz="24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47547" y="-19050"/>
            <a:ext cx="543905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chemeClr val="bg1"/>
                </a:solidFill>
              </a:rPr>
              <a:t>Jesus Reconciles our Broken World</a:t>
            </a:r>
            <a:r>
              <a:rPr lang="en-US" sz="2800" b="1" i="1" dirty="0" smtClean="0">
                <a:solidFill>
                  <a:schemeClr val="bg1"/>
                </a:solidFill>
              </a:rPr>
              <a:t> </a:t>
            </a:r>
            <a:r>
              <a:rPr lang="en-US" sz="3000" b="1" i="1" dirty="0" smtClean="0">
                <a:solidFill>
                  <a:schemeClr val="bg1"/>
                </a:solidFill>
              </a:rPr>
              <a:t> </a:t>
            </a:r>
            <a:endParaRPr lang="en-US" sz="3000" b="1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66675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Reconciled by Christ’s Resurrection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Death Where is Your Sting Religious Bulletin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6553200" y="709311"/>
            <a:ext cx="2209800" cy="35348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1274700"/>
            <a:ext cx="5562600" cy="12970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wrap="square" lIns="65306" tIns="32653" rIns="65306" bIns="32653" rtlCol="0">
            <a:spAutoFit/>
          </a:bodyPr>
          <a:lstStyle/>
          <a:p>
            <a:pPr marL="457200" indent="-45720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Colossians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1:19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en-US" sz="8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/>
              <a:t>For God was pleased to have all his fullness dwell in him. </a:t>
            </a:r>
            <a:endParaRPr lang="en-US" sz="24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47547" y="-19050"/>
            <a:ext cx="543905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chemeClr val="bg1"/>
                </a:solidFill>
              </a:rPr>
              <a:t>Jesus Reconciles our Broken World</a:t>
            </a:r>
            <a:r>
              <a:rPr lang="en-US" sz="2800" b="1" i="1" dirty="0" smtClean="0">
                <a:solidFill>
                  <a:schemeClr val="bg1"/>
                </a:solidFill>
              </a:rPr>
              <a:t> </a:t>
            </a:r>
            <a:r>
              <a:rPr lang="en-US" sz="3000" b="1" i="1" dirty="0" smtClean="0">
                <a:solidFill>
                  <a:schemeClr val="bg1"/>
                </a:solidFill>
              </a:rPr>
              <a:t> </a:t>
            </a:r>
            <a:endParaRPr lang="en-US" sz="3000" b="1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66675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Reconciled by Christ’s Incarnation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 descr="Nativity Scene Background Slide.jpg"/>
          <p:cNvPicPr>
            <a:picLocks noChangeAspect="1"/>
          </p:cNvPicPr>
          <p:nvPr/>
        </p:nvPicPr>
        <p:blipFill>
          <a:blip r:embed="rId2" cstate="print"/>
          <a:srcRect l="54444" t="20987"/>
          <a:stretch>
            <a:fillRect/>
          </a:stretch>
        </p:blipFill>
        <p:spPr>
          <a:xfrm>
            <a:off x="6324600" y="895350"/>
            <a:ext cx="2397125" cy="28956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343400"/>
            <a:ext cx="9144000" cy="8191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004904"/>
            <a:ext cx="5791200" cy="24050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wrap="square" lIns="65306" tIns="32653" rIns="65306" bIns="32653" rtlCol="0">
            <a:spAutoFit/>
          </a:bodyPr>
          <a:lstStyle/>
          <a:p>
            <a:pPr marL="457200" indent="-45720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Colossians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1:19-20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en-US" sz="8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aseline="30000" dirty="0" smtClean="0"/>
              <a:t>19 </a:t>
            </a:r>
            <a:r>
              <a:rPr lang="en-US" sz="2400" dirty="0" smtClean="0"/>
              <a:t>For God was pleased to have all his fullness dwell in him, </a:t>
            </a:r>
            <a:r>
              <a:rPr lang="en-US" sz="2400" baseline="30000" dirty="0" smtClean="0"/>
              <a:t>20 </a:t>
            </a:r>
            <a:r>
              <a:rPr lang="en-US" sz="2400" dirty="0" smtClean="0"/>
              <a:t>and through him to reconcile to himself all things, whether things on earth or things in heaven, by making peace through his blood, shed on the cross.</a:t>
            </a:r>
            <a:endParaRPr lang="en-US" sz="24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47547" y="-39648"/>
            <a:ext cx="543905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chemeClr val="bg1"/>
                </a:solidFill>
              </a:rPr>
              <a:t>Jesus Reconciles our Broken World</a:t>
            </a:r>
            <a:r>
              <a:rPr lang="en-US" sz="2800" b="1" i="1" dirty="0" smtClean="0">
                <a:solidFill>
                  <a:schemeClr val="bg1"/>
                </a:solidFill>
              </a:rPr>
              <a:t> </a:t>
            </a:r>
            <a:r>
              <a:rPr lang="en-US" sz="3000" b="1" i="1" dirty="0" smtClean="0">
                <a:solidFill>
                  <a:schemeClr val="bg1"/>
                </a:solidFill>
              </a:rPr>
              <a:t> </a:t>
            </a:r>
            <a:endParaRPr lang="en-US" sz="3000" b="1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51435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Reconciled by Christ’s Crucifixion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652289"/>
            <a:ext cx="8382000" cy="128166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wrap="square" lIns="65306" tIns="32653" rIns="65306" bIns="32653" rtlCol="0">
            <a:spAutoFit/>
          </a:bodyPr>
          <a:lstStyle/>
          <a:p>
            <a:pPr marL="457200" indent="-457200"/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Colossians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1:21</a:t>
            </a:r>
            <a:endParaRPr lang="en-US" sz="23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en-US" sz="8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/>
              <a:t>Once you were alienated from God and were enemies in your minds because of your evil behavior. </a:t>
            </a:r>
            <a:endParaRPr lang="en-US" sz="23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Jessica\Grace Alliance\Sermons\Good Friday Background 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971550"/>
            <a:ext cx="26416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343400"/>
            <a:ext cx="9144000" cy="8191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000" y="-95250"/>
            <a:ext cx="543905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i="1" dirty="0" smtClean="0">
                <a:solidFill>
                  <a:schemeClr val="bg1"/>
                </a:solidFill>
              </a:rPr>
              <a:t>Jesus Reconciles our Broken World</a:t>
            </a:r>
            <a:r>
              <a:rPr lang="en-US" sz="2700" b="1" i="1" dirty="0" smtClean="0">
                <a:solidFill>
                  <a:schemeClr val="bg1"/>
                </a:solidFill>
              </a:rPr>
              <a:t> </a:t>
            </a:r>
            <a:r>
              <a:rPr lang="en-US" sz="3000" b="1" i="1" dirty="0" smtClean="0">
                <a:solidFill>
                  <a:schemeClr val="bg1"/>
                </a:solidFill>
              </a:rPr>
              <a:t> </a:t>
            </a:r>
            <a:endParaRPr lang="en-US" sz="3000" b="1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6195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of Jesus: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1276350"/>
            <a:ext cx="7620000" cy="23127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wrap="square" lIns="65306" tIns="32653" rIns="65306" bIns="32653" rtlCol="0">
            <a:spAutoFit/>
          </a:bodyPr>
          <a:lstStyle/>
          <a:p>
            <a:pPr marL="457200" indent="-457200"/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Colossians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1:21-22</a:t>
            </a:r>
            <a:endParaRPr lang="en-US" sz="23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en-US" sz="8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dirty="0" smtClean="0"/>
              <a:t>Once you were alienated from God and were enemies in your minds because of your evil behavior</a:t>
            </a:r>
            <a:r>
              <a:rPr lang="en-US" sz="2300" dirty="0" smtClean="0"/>
              <a:t>. </a:t>
            </a:r>
            <a:r>
              <a:rPr lang="en-US" sz="2300" baseline="30000" dirty="0" smtClean="0"/>
              <a:t>22 </a:t>
            </a:r>
            <a:r>
              <a:rPr lang="en-US" sz="2300" dirty="0" smtClean="0"/>
              <a:t>But now he has reconciled you by Christ’s physical body through death to present you holy in his sight, without blemish and free from accusation…</a:t>
            </a:r>
            <a:r>
              <a:rPr lang="en-US" sz="2300" dirty="0" smtClean="0"/>
              <a:t> </a:t>
            </a:r>
            <a:endParaRPr lang="en-US" sz="23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81915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are forgiven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371475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have resurrection power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417195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join a new community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462915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become part of God’s work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5700</TotalTime>
  <Words>233</Words>
  <Application>Microsoft Office PowerPoint</Application>
  <PresentationFormat>On-screen Show (16:9)</PresentationFormat>
  <Paragraphs>45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cguzman</dc:creator>
  <cp:lastModifiedBy>Jessica Narvaez</cp:lastModifiedBy>
  <cp:revision>453</cp:revision>
  <dcterms:created xsi:type="dcterms:W3CDTF">2012-05-13T19:14:24Z</dcterms:created>
  <dcterms:modified xsi:type="dcterms:W3CDTF">2015-09-05T02:49:45Z</dcterms:modified>
</cp:coreProperties>
</file>