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594" y="-264"/>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D38690-CE4E-4DBA-ADB2-445F5CB50F9D}"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38690-CE4E-4DBA-ADB2-445F5CB50F9D}"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38690-CE4E-4DBA-ADB2-445F5CB50F9D}"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38690-CE4E-4DBA-ADB2-445F5CB50F9D}"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D38690-CE4E-4DBA-ADB2-445F5CB50F9D}" type="datetimeFigureOut">
              <a:rPr lang="en-US" smtClean="0"/>
              <a:t>9/25/2015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D38690-CE4E-4DBA-ADB2-445F5CB50F9D}" type="datetimeFigureOut">
              <a:rPr lang="en-US" smtClean="0"/>
              <a:t>9/25/2015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D38690-CE4E-4DBA-ADB2-445F5CB50F9D}" type="datetimeFigureOut">
              <a:rPr lang="en-US" smtClean="0"/>
              <a:t>9/25/2015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D38690-CE4E-4DBA-ADB2-445F5CB50F9D}" type="datetimeFigureOut">
              <a:rPr lang="en-US" smtClean="0"/>
              <a:t>9/25/2015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38690-CE4E-4DBA-ADB2-445F5CB50F9D}" type="datetimeFigureOut">
              <a:rPr lang="en-US" smtClean="0"/>
              <a:t>9/25/2015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38690-CE4E-4DBA-ADB2-445F5CB50F9D}" type="datetimeFigureOut">
              <a:rPr lang="en-US" smtClean="0"/>
              <a:t>9/25/2015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38690-CE4E-4DBA-ADB2-445F5CB50F9D}" type="datetimeFigureOut">
              <a:rPr lang="en-US" smtClean="0"/>
              <a:t>9/25/2015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6338E6-8B43-4486-A61C-8BE2F23DAF3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DD38690-CE4E-4DBA-ADB2-445F5CB50F9D}" type="datetimeFigureOut">
              <a:rPr lang="en-US" smtClean="0"/>
              <a:t>9/25/2015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76338E6-8B43-4486-A61C-8BE2F23DAF3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google.com/url?sa=i&amp;rct=j&amp;q=&amp;esrc=s&amp;source=images&amp;cd=&amp;cad=rja&amp;uact=8&amp;ved=0CAcQjRxqFQoTCNWA7sabksgCFUlxPgoduPAPew&amp;url=https%3A%2F%2Fwww.gracealliance.org%2Fmain%2F2015%2F08%2F15%2Fwhat-on-earth-am-i-here-for%2F&amp;psig=AFQjCNHlAVLrBriRDqBTkNHTEZ5Tg0yuHA&amp;ust=144327135767765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google.com/url?sa=i&amp;rct=j&amp;q=&amp;esrc=s&amp;source=images&amp;cd=&amp;cad=rja&amp;uact=8&amp;ved=0CAcQjRxqFQoTCNWA7sabksgCFUlxPgoduPAPew&amp;url=https%3A%2F%2Fwww.gracealliance.org%2Fmain%2F2015%2F08%2F15%2Fwhat-on-earth-am-i-here-for%2F&amp;psig=AFQjCNHlAVLrBriRDqBTkNHTEZ5Tg0yuHA&amp;ust=1443271357677658"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google.com/url?sa=i&amp;rct=j&amp;q=&amp;esrc=s&amp;source=images&amp;cd=&amp;cad=rja&amp;uact=8&amp;ved=0CAcQjRxqFQoTCNWA7sabksgCFUlxPgoduPAPew&amp;url=https%3A%2F%2Fwww.gracealliance.org%2Fmain%2F2015%2F08%2F15%2Fwhat-on-earth-am-i-here-for%2F&amp;psig=AFQjCNHlAVLrBriRDqBTkNHTEZ5Tg0yuHA&amp;ust=1443271357677658"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google.com/url?sa=i&amp;rct=j&amp;q=&amp;esrc=s&amp;source=images&amp;cd=&amp;cad=rja&amp;uact=8&amp;ved=0CAcQjRxqFQoTCNWA7sabksgCFUlxPgoduPAPew&amp;url=https%3A%2F%2Fwww.gracealliance.org%2Fmain%2F2015%2F08%2F15%2Fwhat-on-earth-am-i-here-for%2F&amp;psig=AFQjCNHlAVLrBriRDqBTkNHTEZ5Tg0yuHA&amp;ust=1443271357677658"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google.com/url?sa=i&amp;rct=j&amp;q=&amp;esrc=s&amp;source=images&amp;cd=&amp;cad=rja&amp;uact=8&amp;ved=0CAcQjRxqFQoTCNWA7sabksgCFUlxPgoduPAPew&amp;url=https%3A%2F%2Fwww.gracealliance.org%2Fmain%2F2015%2F08%2F15%2Fwhat-on-earth-am-i-here-for%2F&amp;psig=AFQjCNHlAVLrBriRDqBTkNHTEZ5Tg0yuHA&amp;ust=1443271357677658"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www.google.com/url?sa=i&amp;rct=j&amp;q=&amp;esrc=s&amp;source=images&amp;cd=&amp;cad=rja&amp;uact=8&amp;ved=0CAcQjRxqFQoTCNWA7sabksgCFUlxPgoduPAPew&amp;url=https%3A%2F%2Fwww.gracealliance.org%2Fmain%2F2015%2F08%2F15%2Fwhat-on-earth-am-i-here-for%2F&amp;psig=AFQjCNHlAVLrBriRDqBTkNHTEZ5Tg0yuHA&amp;ust=1443271357677658"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Picture 6" descr="http://www.mypc3.com/wp-content/uploads/2013/08/woeaihf.jpg"/>
          <p:cNvPicPr>
            <a:picLocks noChangeAspect="1" noChangeArrowheads="1"/>
          </p:cNvPicPr>
          <p:nvPr/>
        </p:nvPicPr>
        <p:blipFill>
          <a:blip r:embed="rId2" cstate="print"/>
          <a:srcRect/>
          <a:stretch>
            <a:fillRect/>
          </a:stretch>
        </p:blipFill>
        <p:spPr bwMode="auto">
          <a:xfrm>
            <a:off x="0" y="1524001"/>
            <a:ext cx="9144000" cy="3619500"/>
          </a:xfrm>
          <a:prstGeom prst="rect">
            <a:avLst/>
          </a:prstGeom>
          <a:noFill/>
        </p:spPr>
      </p:pic>
      <p:sp>
        <p:nvSpPr>
          <p:cNvPr id="2" name="Title 1"/>
          <p:cNvSpPr>
            <a:spLocks noGrp="1"/>
          </p:cNvSpPr>
          <p:nvPr>
            <p:ph type="ctrTitle"/>
          </p:nvPr>
        </p:nvSpPr>
        <p:spPr>
          <a:xfrm>
            <a:off x="685800" y="285750"/>
            <a:ext cx="7772400" cy="1102519"/>
          </a:xfrm>
        </p:spPr>
        <p:txBody>
          <a:bodyPr>
            <a:normAutofit/>
          </a:bodyPr>
          <a:lstStyle/>
          <a:p>
            <a:r>
              <a:rPr lang="en-US" sz="4800" b="1" i="1" dirty="0" smtClean="0">
                <a:solidFill>
                  <a:schemeClr val="tx2">
                    <a:lumMod val="75000"/>
                  </a:schemeClr>
                </a:solidFill>
              </a:rPr>
              <a:t>The Big Picture</a:t>
            </a:r>
            <a:endParaRPr lang="en-US" sz="4800" b="1" i="1" dirty="0">
              <a:solidFill>
                <a:schemeClr val="tx2">
                  <a:lumMod val="75000"/>
                </a:schemeClr>
              </a:solidFill>
            </a:endParaRPr>
          </a:p>
        </p:txBody>
      </p:sp>
      <p:sp>
        <p:nvSpPr>
          <p:cNvPr id="6" name="TextBox 5"/>
          <p:cNvSpPr txBox="1"/>
          <p:nvPr/>
        </p:nvSpPr>
        <p:spPr>
          <a:xfrm>
            <a:off x="1447800" y="3028950"/>
            <a:ext cx="2667000" cy="553998"/>
          </a:xfrm>
          <a:prstGeom prst="rect">
            <a:avLst/>
          </a:prstGeom>
          <a:noFill/>
        </p:spPr>
        <p:txBody>
          <a:bodyPr wrap="square" rtlCol="0">
            <a:spAutoFit/>
          </a:bodyPr>
          <a:lstStyle/>
          <a:p>
            <a:r>
              <a:rPr lang="en-US" sz="3000" b="1" dirty="0" smtClean="0"/>
              <a:t>Week 1</a:t>
            </a:r>
            <a:endParaRPr lang="en-US" sz="3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438150"/>
            <a:ext cx="3733800" cy="461665"/>
          </a:xfrm>
          <a:prstGeom prst="rect">
            <a:avLst/>
          </a:prstGeom>
          <a:noFill/>
        </p:spPr>
        <p:txBody>
          <a:bodyPr wrap="square" rtlCol="0">
            <a:spAutoFit/>
          </a:bodyPr>
          <a:lstStyle/>
          <a:p>
            <a:pPr>
              <a:buFont typeface="Wingdings" pitchFamily="2" charset="2"/>
              <a:buChar char="Ø"/>
            </a:pPr>
            <a:r>
              <a:rPr lang="en-US" sz="2400" b="1" dirty="0" smtClean="0">
                <a:solidFill>
                  <a:schemeClr val="tx2">
                    <a:lumMod val="50000"/>
                  </a:schemeClr>
                </a:solidFill>
                <a:effectLst>
                  <a:outerShdw blurRad="38100" dist="38100" dir="2700000" algn="tl">
                    <a:srgbClr val="000000">
                      <a:alpha val="43137"/>
                    </a:srgbClr>
                  </a:outerShdw>
                </a:effectLst>
              </a:rPr>
              <a:t>  </a:t>
            </a:r>
            <a:r>
              <a:rPr lang="en-US" sz="2400" b="1" dirty="0" smtClean="0">
                <a:solidFill>
                  <a:schemeClr val="tx2">
                    <a:lumMod val="50000"/>
                  </a:schemeClr>
                </a:solidFill>
                <a:effectLst>
                  <a:outerShdw blurRad="38100" dist="38100" dir="2700000" algn="tl">
                    <a:srgbClr val="000000">
                      <a:alpha val="43137"/>
                    </a:srgbClr>
                  </a:outerShdw>
                </a:effectLst>
              </a:rPr>
              <a:t>What we need to do:</a:t>
            </a:r>
            <a:endParaRPr lang="en-US" sz="24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971550"/>
            <a:ext cx="7010400" cy="4005484"/>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indent="401638">
              <a:buFont typeface="Arial" pitchFamily="34" charset="0"/>
              <a:buChar char="•"/>
            </a:pPr>
            <a:r>
              <a:rPr lang="en-US" sz="2400" b="1" dirty="0" smtClean="0">
                <a:cs typeface="Times New Roman" pitchFamily="18" charset="0"/>
              </a:rPr>
              <a:t>Take God seriously</a:t>
            </a:r>
          </a:p>
          <a:p>
            <a:pPr marL="457200" indent="-457200">
              <a:buFont typeface="Arial" pitchFamily="34" charset="0"/>
              <a:buChar char="•"/>
            </a:pPr>
            <a:endParaRPr lang="en-US" sz="1000" b="1" dirty="0">
              <a:cs typeface="Times New Roman" pitchFamily="18" charset="0"/>
            </a:endParaRPr>
          </a:p>
          <a:p>
            <a:pPr indent="457200">
              <a:buFont typeface="Arial" pitchFamily="34" charset="0"/>
              <a:buChar char="•"/>
            </a:pPr>
            <a:r>
              <a:rPr lang="en-US" sz="2400" b="1" dirty="0" smtClean="0">
                <a:cs typeface="Times New Roman" pitchFamily="18" charset="0"/>
              </a:rPr>
              <a:t>Do what God says</a:t>
            </a:r>
          </a:p>
          <a:p>
            <a:pPr marL="457200" indent="-457200">
              <a:buFont typeface="Arial" pitchFamily="34" charset="0"/>
              <a:buChar char="•"/>
            </a:pPr>
            <a:endParaRPr lang="en-US" sz="1000" b="1" dirty="0" smtClean="0">
              <a:cs typeface="Times New Roman" pitchFamily="18" charset="0"/>
            </a:endParaRPr>
          </a:p>
          <a:p>
            <a:pPr marL="914400" lvl="1" indent="-457200"/>
            <a:r>
              <a:rPr lang="en-US" sz="2400" b="1" dirty="0" smtClean="0">
                <a:cs typeface="Times New Roman" pitchFamily="18" charset="0"/>
              </a:rPr>
              <a:t>Ecclesiaste</a:t>
            </a:r>
            <a:r>
              <a:rPr lang="en-US" sz="2400" b="1" dirty="0" smtClean="0">
                <a:cs typeface="Times New Roman" pitchFamily="18" charset="0"/>
              </a:rPr>
              <a:t>s </a:t>
            </a:r>
            <a:r>
              <a:rPr lang="en-US" sz="2400" b="1" dirty="0" smtClean="0">
                <a:cs typeface="Times New Roman" pitchFamily="18" charset="0"/>
              </a:rPr>
              <a:t>12</a:t>
            </a:r>
            <a:r>
              <a:rPr lang="en-US" sz="2400" b="1" dirty="0" smtClean="0">
                <a:cs typeface="Times New Roman" pitchFamily="18" charset="0"/>
              </a:rPr>
              <a:t>:14</a:t>
            </a:r>
          </a:p>
          <a:p>
            <a:pPr lvl="1"/>
            <a:r>
              <a:rPr lang="en-US" sz="2400" dirty="0" smtClean="0"/>
              <a:t>For </a:t>
            </a:r>
            <a:r>
              <a:rPr lang="en-US" sz="2400" dirty="0"/>
              <a:t>God will bring every deed into judgment, including every hidden thing, whether it is good or evil</a:t>
            </a:r>
            <a:r>
              <a:rPr lang="en-US" sz="2400" b="1" dirty="0" smtClean="0"/>
              <a:t>.</a:t>
            </a:r>
          </a:p>
          <a:p>
            <a:pPr lvl="1"/>
            <a:endParaRPr lang="en-US" sz="1000" b="1" dirty="0" smtClean="0"/>
          </a:p>
          <a:p>
            <a:pPr indent="457200">
              <a:buFont typeface="Arial" pitchFamily="34" charset="0"/>
              <a:buChar char="•"/>
            </a:pPr>
            <a:r>
              <a:rPr lang="en-US" sz="2400" b="1" dirty="0" smtClean="0">
                <a:cs typeface="Times New Roman" pitchFamily="18" charset="0"/>
              </a:rPr>
              <a:t>Get to know Jesus</a:t>
            </a:r>
          </a:p>
          <a:p>
            <a:pPr indent="457200"/>
            <a:endParaRPr lang="en-US" sz="1000" b="1" dirty="0" smtClean="0">
              <a:cs typeface="Times New Roman" pitchFamily="18" charset="0"/>
            </a:endParaRPr>
          </a:p>
          <a:p>
            <a:pPr marL="457200"/>
            <a:r>
              <a:rPr lang="en-US" sz="2400" b="1" dirty="0"/>
              <a:t>Colossians 1:16 </a:t>
            </a:r>
            <a:endParaRPr lang="en-US" sz="2400" b="1" dirty="0" smtClean="0"/>
          </a:p>
          <a:p>
            <a:pPr marL="457200"/>
            <a:r>
              <a:rPr lang="en-US" sz="2400" dirty="0" smtClean="0"/>
              <a:t>All </a:t>
            </a:r>
            <a:r>
              <a:rPr lang="en-US" sz="2400" dirty="0"/>
              <a:t>things were created by him and for him.</a:t>
            </a:r>
            <a:endParaRPr lang="en-US" sz="2400" b="1" dirty="0" smtClean="0">
              <a:cs typeface="Times New Roman" pitchFamily="18" charset="0"/>
            </a:endParaRPr>
          </a:p>
        </p:txBody>
      </p:sp>
      <p:pic>
        <p:nvPicPr>
          <p:cNvPr id="11" name="Picture 2" descr="Image result for what on earth am i here for images"/>
          <p:cNvPicPr>
            <a:picLocks noChangeAspect="1" noChangeArrowheads="1"/>
          </p:cNvPicPr>
          <p:nvPr/>
        </p:nvPicPr>
        <p:blipFill>
          <a:blip r:embed="rId2" cstate="print"/>
          <a:srcRect/>
          <a:stretch>
            <a:fillRect/>
          </a:stretch>
        </p:blipFill>
        <p:spPr bwMode="auto">
          <a:xfrm>
            <a:off x="7791451" y="0"/>
            <a:ext cx="1352549" cy="1885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10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 calcmode="lin" valueType="num">
                                      <p:cBhvr>
                                        <p:cTn id="16" dur="5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17" dur="5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p:cTn id="23" dur="500" fill="hold"/>
                                        <p:tgtEl>
                                          <p:spTgt spid="10">
                                            <p:txEl>
                                              <p:pRg st="4" end="4"/>
                                            </p:txEl>
                                          </p:spTgt>
                                        </p:tgtEl>
                                        <p:attrNameLst>
                                          <p:attrName>ppt_w</p:attrName>
                                        </p:attrNameLst>
                                      </p:cBhvr>
                                      <p:tavLst>
                                        <p:tav tm="0">
                                          <p:val>
                                            <p:strVal val="#ppt_w*0.70"/>
                                          </p:val>
                                        </p:tav>
                                        <p:tav tm="100000">
                                          <p:val>
                                            <p:strVal val="#ppt_w"/>
                                          </p:val>
                                        </p:tav>
                                      </p:tavLst>
                                    </p:anim>
                                    <p:anim calcmode="lin" valueType="num">
                                      <p:cBhvr>
                                        <p:cTn id="24" dur="500" fill="hold"/>
                                        <p:tgtEl>
                                          <p:spTgt spid="10">
                                            <p:txEl>
                                              <p:pRg st="4" end="4"/>
                                            </p:txEl>
                                          </p:spTgt>
                                        </p:tgtEl>
                                        <p:attrNameLst>
                                          <p:attrName>ppt_h</p:attrName>
                                        </p:attrNameLst>
                                      </p:cBhvr>
                                      <p:tavLst>
                                        <p:tav tm="0">
                                          <p:val>
                                            <p:strVal val="#ppt_h"/>
                                          </p:val>
                                        </p:tav>
                                        <p:tav tm="100000">
                                          <p:val>
                                            <p:strVal val="#ppt_h"/>
                                          </p:val>
                                        </p:tav>
                                      </p:tavLst>
                                    </p:anim>
                                    <p:animEffect transition="in" filter="fade">
                                      <p:cBhvr>
                                        <p:cTn id="25" dur="500"/>
                                        <p:tgtEl>
                                          <p:spTgt spid="10">
                                            <p:txEl>
                                              <p:pRg st="4" end="4"/>
                                            </p:txEl>
                                          </p:spTgt>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10">
                                            <p:txEl>
                                              <p:pRg st="5" end="5"/>
                                            </p:txEl>
                                          </p:spTgt>
                                        </p:tgtEl>
                                        <p:attrNameLst>
                                          <p:attrName>style.visibility</p:attrName>
                                        </p:attrNameLst>
                                      </p:cBhvr>
                                      <p:to>
                                        <p:strVal val="visible"/>
                                      </p:to>
                                    </p:set>
                                    <p:anim calcmode="lin" valueType="num">
                                      <p:cBhvr>
                                        <p:cTn id="28" dur="500" fill="hold"/>
                                        <p:tgtEl>
                                          <p:spTgt spid="10">
                                            <p:txEl>
                                              <p:pRg st="5" end="5"/>
                                            </p:txEl>
                                          </p:spTgt>
                                        </p:tgtEl>
                                        <p:attrNameLst>
                                          <p:attrName>ppt_w</p:attrName>
                                        </p:attrNameLst>
                                      </p:cBhvr>
                                      <p:tavLst>
                                        <p:tav tm="0">
                                          <p:val>
                                            <p:strVal val="#ppt_w*0.70"/>
                                          </p:val>
                                        </p:tav>
                                        <p:tav tm="100000">
                                          <p:val>
                                            <p:strVal val="#ppt_w"/>
                                          </p:val>
                                        </p:tav>
                                      </p:tavLst>
                                    </p:anim>
                                    <p:anim calcmode="lin" valueType="num">
                                      <p:cBhvr>
                                        <p:cTn id="29" dur="500" fill="hold"/>
                                        <p:tgtEl>
                                          <p:spTgt spid="10">
                                            <p:txEl>
                                              <p:pRg st="5" end="5"/>
                                            </p:txEl>
                                          </p:spTgt>
                                        </p:tgtEl>
                                        <p:attrNameLst>
                                          <p:attrName>ppt_h</p:attrName>
                                        </p:attrNameLst>
                                      </p:cBhvr>
                                      <p:tavLst>
                                        <p:tav tm="0">
                                          <p:val>
                                            <p:strVal val="#ppt_h"/>
                                          </p:val>
                                        </p:tav>
                                        <p:tav tm="100000">
                                          <p:val>
                                            <p:strVal val="#ppt_h"/>
                                          </p:val>
                                        </p:tav>
                                      </p:tavLst>
                                    </p:anim>
                                    <p:animEffect transition="in" filter="fade">
                                      <p:cBhvr>
                                        <p:cTn id="30" dur="500"/>
                                        <p:tgtEl>
                                          <p:spTgt spid="10">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anim calcmode="lin" valueType="num">
                                      <p:cBhvr>
                                        <p:cTn id="35" dur="500" fill="hold"/>
                                        <p:tgtEl>
                                          <p:spTgt spid="10">
                                            <p:txEl>
                                              <p:pRg st="7" end="7"/>
                                            </p:txEl>
                                          </p:spTgt>
                                        </p:tgtEl>
                                        <p:attrNameLst>
                                          <p:attrName>ppt_w</p:attrName>
                                        </p:attrNameLst>
                                      </p:cBhvr>
                                      <p:tavLst>
                                        <p:tav tm="0">
                                          <p:val>
                                            <p:strVal val="#ppt_w*0.70"/>
                                          </p:val>
                                        </p:tav>
                                        <p:tav tm="100000">
                                          <p:val>
                                            <p:strVal val="#ppt_w"/>
                                          </p:val>
                                        </p:tav>
                                      </p:tavLst>
                                    </p:anim>
                                    <p:anim calcmode="lin" valueType="num">
                                      <p:cBhvr>
                                        <p:cTn id="36" dur="500" fill="hold"/>
                                        <p:tgtEl>
                                          <p:spTgt spid="10">
                                            <p:txEl>
                                              <p:pRg st="7" end="7"/>
                                            </p:txEl>
                                          </p:spTgt>
                                        </p:tgtEl>
                                        <p:attrNameLst>
                                          <p:attrName>ppt_h</p:attrName>
                                        </p:attrNameLst>
                                      </p:cBhvr>
                                      <p:tavLst>
                                        <p:tav tm="0">
                                          <p:val>
                                            <p:strVal val="#ppt_h"/>
                                          </p:val>
                                        </p:tav>
                                        <p:tav tm="100000">
                                          <p:val>
                                            <p:strVal val="#ppt_h"/>
                                          </p:val>
                                        </p:tav>
                                      </p:tavLst>
                                    </p:anim>
                                    <p:animEffect transition="in" filter="fade">
                                      <p:cBhvr>
                                        <p:cTn id="37" dur="500"/>
                                        <p:tgtEl>
                                          <p:spTgt spid="10">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 calcmode="lin" valueType="num">
                                      <p:cBhvr>
                                        <p:cTn id="42" dur="500" fill="hold"/>
                                        <p:tgtEl>
                                          <p:spTgt spid="10">
                                            <p:txEl>
                                              <p:pRg st="9" end="9"/>
                                            </p:txEl>
                                          </p:spTgt>
                                        </p:tgtEl>
                                        <p:attrNameLst>
                                          <p:attrName>ppt_w</p:attrName>
                                        </p:attrNameLst>
                                      </p:cBhvr>
                                      <p:tavLst>
                                        <p:tav tm="0">
                                          <p:val>
                                            <p:strVal val="#ppt_w*0.70"/>
                                          </p:val>
                                        </p:tav>
                                        <p:tav tm="100000">
                                          <p:val>
                                            <p:strVal val="#ppt_w"/>
                                          </p:val>
                                        </p:tav>
                                      </p:tavLst>
                                    </p:anim>
                                    <p:anim calcmode="lin" valueType="num">
                                      <p:cBhvr>
                                        <p:cTn id="43" dur="500" fill="hold"/>
                                        <p:tgtEl>
                                          <p:spTgt spid="10">
                                            <p:txEl>
                                              <p:pRg st="9" end="9"/>
                                            </p:txEl>
                                          </p:spTgt>
                                        </p:tgtEl>
                                        <p:attrNameLst>
                                          <p:attrName>ppt_h</p:attrName>
                                        </p:attrNameLst>
                                      </p:cBhvr>
                                      <p:tavLst>
                                        <p:tav tm="0">
                                          <p:val>
                                            <p:strVal val="#ppt_h"/>
                                          </p:val>
                                        </p:tav>
                                        <p:tav tm="100000">
                                          <p:val>
                                            <p:strVal val="#ppt_h"/>
                                          </p:val>
                                        </p:tav>
                                      </p:tavLst>
                                    </p:anim>
                                    <p:animEffect transition="in" filter="fade">
                                      <p:cBhvr>
                                        <p:cTn id="44" dur="500"/>
                                        <p:tgtEl>
                                          <p:spTgt spid="10">
                                            <p:txEl>
                                              <p:pRg st="9" end="9"/>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anim calcmode="lin" valueType="num">
                                      <p:cBhvr>
                                        <p:cTn id="47" dur="500" fill="hold"/>
                                        <p:tgtEl>
                                          <p:spTgt spid="10">
                                            <p:txEl>
                                              <p:pRg st="10" end="10"/>
                                            </p:txEl>
                                          </p:spTgt>
                                        </p:tgtEl>
                                        <p:attrNameLst>
                                          <p:attrName>ppt_w</p:attrName>
                                        </p:attrNameLst>
                                      </p:cBhvr>
                                      <p:tavLst>
                                        <p:tav tm="0">
                                          <p:val>
                                            <p:strVal val="#ppt_w*0.70"/>
                                          </p:val>
                                        </p:tav>
                                        <p:tav tm="100000">
                                          <p:val>
                                            <p:strVal val="#ppt_w"/>
                                          </p:val>
                                        </p:tav>
                                      </p:tavLst>
                                    </p:anim>
                                    <p:anim calcmode="lin" valueType="num">
                                      <p:cBhvr>
                                        <p:cTn id="48" dur="500" fill="hold"/>
                                        <p:tgtEl>
                                          <p:spTgt spid="10">
                                            <p:txEl>
                                              <p:pRg st="10" end="10"/>
                                            </p:txEl>
                                          </p:spTgt>
                                        </p:tgtEl>
                                        <p:attrNameLst>
                                          <p:attrName>ppt_h</p:attrName>
                                        </p:attrNameLst>
                                      </p:cBhvr>
                                      <p:tavLst>
                                        <p:tav tm="0">
                                          <p:val>
                                            <p:strVal val="#ppt_h"/>
                                          </p:val>
                                        </p:tav>
                                        <p:tav tm="100000">
                                          <p:val>
                                            <p:strVal val="#ppt_h"/>
                                          </p:val>
                                        </p:tav>
                                      </p:tavLst>
                                    </p:anim>
                                    <p:animEffect transition="in" filter="fade">
                                      <p:cBhvr>
                                        <p:cTn id="49" dur="500"/>
                                        <p:tgtEl>
                                          <p:spTgt spid="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438150"/>
            <a:ext cx="4191000" cy="461665"/>
          </a:xfrm>
          <a:prstGeom prst="rect">
            <a:avLst/>
          </a:prstGeom>
          <a:noFill/>
        </p:spPr>
        <p:txBody>
          <a:bodyPr wrap="square" rtlCol="0">
            <a:spAutoFit/>
          </a:bodyPr>
          <a:lstStyle/>
          <a:p>
            <a:pPr>
              <a:buFont typeface="Wingdings" pitchFamily="2" charset="2"/>
              <a:buChar char="Ø"/>
            </a:pPr>
            <a:r>
              <a:rPr lang="en-US" sz="2400" b="1" dirty="0" smtClean="0">
                <a:solidFill>
                  <a:schemeClr val="tx2">
                    <a:lumMod val="50000"/>
                  </a:schemeClr>
                </a:solidFill>
                <a:effectLst>
                  <a:outerShdw blurRad="38100" dist="38100" dir="2700000" algn="tl">
                    <a:srgbClr val="000000">
                      <a:alpha val="43137"/>
                    </a:srgbClr>
                  </a:outerShdw>
                </a:effectLst>
              </a:rPr>
              <a:t>  Commit to doing 4 things:</a:t>
            </a:r>
            <a:endParaRPr lang="en-US" sz="24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971550"/>
            <a:ext cx="8077200" cy="3636152"/>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57200" indent="-457200">
              <a:buFont typeface="Arial" pitchFamily="34" charset="0"/>
              <a:buChar char="•"/>
            </a:pPr>
            <a:r>
              <a:rPr lang="en-US" sz="2400" dirty="0"/>
              <a:t>I will attempt to hear all 7 Sunday messages</a:t>
            </a:r>
            <a:r>
              <a:rPr lang="en-US" sz="2400" dirty="0" smtClean="0"/>
              <a:t>.</a:t>
            </a:r>
          </a:p>
          <a:p>
            <a:pPr marL="457200" indent="-457200"/>
            <a:endParaRPr lang="en-US" sz="1000" b="1" dirty="0">
              <a:cs typeface="Times New Roman" pitchFamily="18" charset="0"/>
            </a:endParaRPr>
          </a:p>
          <a:p>
            <a:pPr marL="457200" indent="-457200">
              <a:buFont typeface="Arial" pitchFamily="34" charset="0"/>
              <a:buChar char="•"/>
            </a:pPr>
            <a:r>
              <a:rPr lang="en-US" sz="2400" dirty="0"/>
              <a:t>I will attempt to read one chapter each day of the “What On Earth Am I Here for?” or “The Purpose Driven Life” book.</a:t>
            </a:r>
            <a:endParaRPr lang="en-US" sz="2400" b="1" dirty="0" smtClean="0">
              <a:cs typeface="Times New Roman" pitchFamily="18" charset="0"/>
            </a:endParaRPr>
          </a:p>
          <a:p>
            <a:pPr marL="457200" indent="-457200">
              <a:buFont typeface="Arial" pitchFamily="34" charset="0"/>
              <a:buChar char="•"/>
            </a:pPr>
            <a:endParaRPr lang="en-US" sz="1000" b="1" dirty="0" smtClean="0">
              <a:cs typeface="Times New Roman" pitchFamily="18" charset="0"/>
            </a:endParaRPr>
          </a:p>
          <a:p>
            <a:pPr marL="457200" indent="-457200">
              <a:buFont typeface="Arial" pitchFamily="34" charset="0"/>
              <a:buChar char="•"/>
            </a:pPr>
            <a:r>
              <a:rPr lang="en-US" sz="2400" dirty="0"/>
              <a:t>I will join a “What On Earth Am I Here For?” Care group</a:t>
            </a:r>
            <a:r>
              <a:rPr lang="en-US" sz="2400" dirty="0" smtClean="0"/>
              <a:t>.</a:t>
            </a:r>
          </a:p>
          <a:p>
            <a:pPr marL="457200" indent="-457200"/>
            <a:endParaRPr lang="en-US" sz="1000" b="1" dirty="0">
              <a:cs typeface="Times New Roman" pitchFamily="18" charset="0"/>
            </a:endParaRPr>
          </a:p>
          <a:p>
            <a:pPr marL="457200" indent="-457200">
              <a:buFont typeface="Arial" pitchFamily="34" charset="0"/>
              <a:buChar char="•"/>
            </a:pPr>
            <a:r>
              <a:rPr lang="en-US" sz="2400" dirty="0" smtClean="0">
                <a:cs typeface="Times New Roman" pitchFamily="18" charset="0"/>
              </a:rPr>
              <a:t>I will attempt to learn one Scripture verse each week.</a:t>
            </a:r>
          </a:p>
          <a:p>
            <a:pPr marL="457200"/>
            <a:endParaRPr lang="en-US" sz="1000" b="1" dirty="0" smtClean="0"/>
          </a:p>
          <a:p>
            <a:pPr marL="457200"/>
            <a:r>
              <a:rPr lang="en-US" sz="2400" b="1" dirty="0" smtClean="0"/>
              <a:t>Ephesians 2:10 </a:t>
            </a:r>
          </a:p>
          <a:p>
            <a:pPr marL="457200"/>
            <a:r>
              <a:rPr lang="en-US" sz="2400" dirty="0"/>
              <a:t>For we are God's workmanship, created in Christ Jesus to do good works, which God prepared in advance for us to do.</a:t>
            </a:r>
            <a:endParaRPr lang="en-US" sz="2400" b="1" dirty="0" smtClean="0"/>
          </a:p>
        </p:txBody>
      </p:sp>
      <p:pic>
        <p:nvPicPr>
          <p:cNvPr id="12" name="Picture 12" descr="https://www.gracealliance.org/main/wp-content/uploads/2015/08/2012-What_On_Earth_Am_I_Here_For_BookRoots-Logo-CMYK.gif">
            <a:hlinkClick r:id="rId2"/>
          </p:cNvPr>
          <p:cNvPicPr>
            <a:picLocks noChangeAspect="1" noChangeArrowheads="1"/>
          </p:cNvPicPr>
          <p:nvPr/>
        </p:nvPicPr>
        <p:blipFill>
          <a:blip r:embed="rId3" cstate="print"/>
          <a:srcRect b="34146"/>
          <a:stretch>
            <a:fillRect/>
          </a:stretch>
        </p:blipFill>
        <p:spPr bwMode="auto">
          <a:xfrm>
            <a:off x="7924800" y="0"/>
            <a:ext cx="1219200" cy="895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5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5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 calcmode="lin" valueType="num">
                                      <p:cBhvr>
                                        <p:cTn id="16" dur="5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17" dur="5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p:cTn id="23" dur="500" fill="hold"/>
                                        <p:tgtEl>
                                          <p:spTgt spid="10">
                                            <p:txEl>
                                              <p:pRg st="4" end="4"/>
                                            </p:txEl>
                                          </p:spTgt>
                                        </p:tgtEl>
                                        <p:attrNameLst>
                                          <p:attrName>ppt_w</p:attrName>
                                        </p:attrNameLst>
                                      </p:cBhvr>
                                      <p:tavLst>
                                        <p:tav tm="0">
                                          <p:val>
                                            <p:strVal val="#ppt_w*0.70"/>
                                          </p:val>
                                        </p:tav>
                                        <p:tav tm="100000">
                                          <p:val>
                                            <p:strVal val="#ppt_w"/>
                                          </p:val>
                                        </p:tav>
                                      </p:tavLst>
                                    </p:anim>
                                    <p:anim calcmode="lin" valueType="num">
                                      <p:cBhvr>
                                        <p:cTn id="24" dur="500" fill="hold"/>
                                        <p:tgtEl>
                                          <p:spTgt spid="10">
                                            <p:txEl>
                                              <p:pRg st="4" end="4"/>
                                            </p:txEl>
                                          </p:spTgt>
                                        </p:tgtEl>
                                        <p:attrNameLst>
                                          <p:attrName>ppt_h</p:attrName>
                                        </p:attrNameLst>
                                      </p:cBhvr>
                                      <p:tavLst>
                                        <p:tav tm="0">
                                          <p:val>
                                            <p:strVal val="#ppt_h"/>
                                          </p:val>
                                        </p:tav>
                                        <p:tav tm="100000">
                                          <p:val>
                                            <p:strVal val="#ppt_h"/>
                                          </p:val>
                                        </p:tav>
                                      </p:tavLst>
                                    </p:anim>
                                    <p:animEffect transition="in" filter="fade">
                                      <p:cBhvr>
                                        <p:cTn id="25" dur="500"/>
                                        <p:tgtEl>
                                          <p:spTgt spid="10">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0">
                                            <p:txEl>
                                              <p:pRg st="6" end="6"/>
                                            </p:txEl>
                                          </p:spTgt>
                                        </p:tgtEl>
                                        <p:attrNameLst>
                                          <p:attrName>style.visibility</p:attrName>
                                        </p:attrNameLst>
                                      </p:cBhvr>
                                      <p:to>
                                        <p:strVal val="visible"/>
                                      </p:to>
                                    </p:set>
                                    <p:anim calcmode="lin" valueType="num">
                                      <p:cBhvr>
                                        <p:cTn id="30" dur="500" fill="hold"/>
                                        <p:tgtEl>
                                          <p:spTgt spid="10">
                                            <p:txEl>
                                              <p:pRg st="6" end="6"/>
                                            </p:txEl>
                                          </p:spTgt>
                                        </p:tgtEl>
                                        <p:attrNameLst>
                                          <p:attrName>ppt_w</p:attrName>
                                        </p:attrNameLst>
                                      </p:cBhvr>
                                      <p:tavLst>
                                        <p:tav tm="0">
                                          <p:val>
                                            <p:strVal val="#ppt_w*0.70"/>
                                          </p:val>
                                        </p:tav>
                                        <p:tav tm="100000">
                                          <p:val>
                                            <p:strVal val="#ppt_w"/>
                                          </p:val>
                                        </p:tav>
                                      </p:tavLst>
                                    </p:anim>
                                    <p:anim calcmode="lin" valueType="num">
                                      <p:cBhvr>
                                        <p:cTn id="31" dur="500" fill="hold"/>
                                        <p:tgtEl>
                                          <p:spTgt spid="10">
                                            <p:txEl>
                                              <p:pRg st="6" end="6"/>
                                            </p:txEl>
                                          </p:spTgt>
                                        </p:tgtEl>
                                        <p:attrNameLst>
                                          <p:attrName>ppt_h</p:attrName>
                                        </p:attrNameLst>
                                      </p:cBhvr>
                                      <p:tavLst>
                                        <p:tav tm="0">
                                          <p:val>
                                            <p:strVal val="#ppt_h"/>
                                          </p:val>
                                        </p:tav>
                                        <p:tav tm="100000">
                                          <p:val>
                                            <p:strVal val="#ppt_h"/>
                                          </p:val>
                                        </p:tav>
                                      </p:tavLst>
                                    </p:anim>
                                    <p:animEffect transition="in" filter="fade">
                                      <p:cBhvr>
                                        <p:cTn id="32" dur="500"/>
                                        <p:tgtEl>
                                          <p:spTgt spid="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10">
                                            <p:txEl>
                                              <p:pRg st="8" end="8"/>
                                            </p:txEl>
                                          </p:spTgt>
                                        </p:tgtEl>
                                        <p:attrNameLst>
                                          <p:attrName>style.visibility</p:attrName>
                                        </p:attrNameLst>
                                      </p:cBhvr>
                                      <p:to>
                                        <p:strVal val="visible"/>
                                      </p:to>
                                    </p:set>
                                    <p:anim calcmode="lin" valueType="num">
                                      <p:cBhvr>
                                        <p:cTn id="37" dur="500" fill="hold"/>
                                        <p:tgtEl>
                                          <p:spTgt spid="10">
                                            <p:txEl>
                                              <p:pRg st="8" end="8"/>
                                            </p:txEl>
                                          </p:spTgt>
                                        </p:tgtEl>
                                        <p:attrNameLst>
                                          <p:attrName>ppt_w</p:attrName>
                                        </p:attrNameLst>
                                      </p:cBhvr>
                                      <p:tavLst>
                                        <p:tav tm="0">
                                          <p:val>
                                            <p:strVal val="#ppt_w*0.70"/>
                                          </p:val>
                                        </p:tav>
                                        <p:tav tm="100000">
                                          <p:val>
                                            <p:strVal val="#ppt_w"/>
                                          </p:val>
                                        </p:tav>
                                      </p:tavLst>
                                    </p:anim>
                                    <p:anim calcmode="lin" valueType="num">
                                      <p:cBhvr>
                                        <p:cTn id="38" dur="500" fill="hold"/>
                                        <p:tgtEl>
                                          <p:spTgt spid="10">
                                            <p:txEl>
                                              <p:pRg st="8" end="8"/>
                                            </p:txEl>
                                          </p:spTgt>
                                        </p:tgtEl>
                                        <p:attrNameLst>
                                          <p:attrName>ppt_h</p:attrName>
                                        </p:attrNameLst>
                                      </p:cBhvr>
                                      <p:tavLst>
                                        <p:tav tm="0">
                                          <p:val>
                                            <p:strVal val="#ppt_h"/>
                                          </p:val>
                                        </p:tav>
                                        <p:tav tm="100000">
                                          <p:val>
                                            <p:strVal val="#ppt_h"/>
                                          </p:val>
                                        </p:tav>
                                      </p:tavLst>
                                    </p:anim>
                                    <p:animEffect transition="in" filter="fade">
                                      <p:cBhvr>
                                        <p:cTn id="39" dur="500"/>
                                        <p:tgtEl>
                                          <p:spTgt spid="10">
                                            <p:txEl>
                                              <p:pRg st="8" end="8"/>
                                            </p:txEl>
                                          </p:spTgt>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 calcmode="lin" valueType="num">
                                      <p:cBhvr>
                                        <p:cTn id="42" dur="500" fill="hold"/>
                                        <p:tgtEl>
                                          <p:spTgt spid="10">
                                            <p:txEl>
                                              <p:pRg st="9" end="9"/>
                                            </p:txEl>
                                          </p:spTgt>
                                        </p:tgtEl>
                                        <p:attrNameLst>
                                          <p:attrName>ppt_w</p:attrName>
                                        </p:attrNameLst>
                                      </p:cBhvr>
                                      <p:tavLst>
                                        <p:tav tm="0">
                                          <p:val>
                                            <p:strVal val="#ppt_w*0.70"/>
                                          </p:val>
                                        </p:tav>
                                        <p:tav tm="100000">
                                          <p:val>
                                            <p:strVal val="#ppt_w"/>
                                          </p:val>
                                        </p:tav>
                                      </p:tavLst>
                                    </p:anim>
                                    <p:anim calcmode="lin" valueType="num">
                                      <p:cBhvr>
                                        <p:cTn id="43" dur="500" fill="hold"/>
                                        <p:tgtEl>
                                          <p:spTgt spid="10">
                                            <p:txEl>
                                              <p:pRg st="9" end="9"/>
                                            </p:txEl>
                                          </p:spTgt>
                                        </p:tgtEl>
                                        <p:attrNameLst>
                                          <p:attrName>ppt_h</p:attrName>
                                        </p:attrNameLst>
                                      </p:cBhvr>
                                      <p:tavLst>
                                        <p:tav tm="0">
                                          <p:val>
                                            <p:strVal val="#ppt_h"/>
                                          </p:val>
                                        </p:tav>
                                        <p:tav tm="100000">
                                          <p:val>
                                            <p:strVal val="#ppt_h"/>
                                          </p:val>
                                        </p:tav>
                                      </p:tavLst>
                                    </p:anim>
                                    <p:animEffect transition="in" filter="fade">
                                      <p:cBhvr>
                                        <p:cTn id="44"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348" name="Picture 12" descr="https://www.gracealliance.org/main/wp-content/uploads/2015/08/2012-What_On_Earth_Am_I_Here_For_BookRoots-Logo-CMYK.gif">
            <a:hlinkClick r:id="rId2"/>
          </p:cNvPr>
          <p:cNvPicPr>
            <a:picLocks noChangeAspect="1" noChangeArrowheads="1"/>
          </p:cNvPicPr>
          <p:nvPr/>
        </p:nvPicPr>
        <p:blipFill>
          <a:blip r:embed="rId3" cstate="print"/>
          <a:srcRect b="34146"/>
          <a:stretch>
            <a:fillRect/>
          </a:stretch>
        </p:blipFill>
        <p:spPr bwMode="auto">
          <a:xfrm>
            <a:off x="6934200" y="57150"/>
            <a:ext cx="2133600" cy="2079740"/>
          </a:xfrm>
          <a:prstGeom prst="rect">
            <a:avLst/>
          </a:prstGeom>
          <a:noFill/>
        </p:spPr>
      </p:pic>
      <p:sp>
        <p:nvSpPr>
          <p:cNvPr id="9" name="TextBox 8"/>
          <p:cNvSpPr txBox="1"/>
          <p:nvPr/>
        </p:nvSpPr>
        <p:spPr>
          <a:xfrm>
            <a:off x="228600" y="514350"/>
            <a:ext cx="5029200" cy="461665"/>
          </a:xfrm>
          <a:prstGeom prst="rect">
            <a:avLst/>
          </a:prstGeom>
          <a:noFill/>
        </p:spPr>
        <p:txBody>
          <a:bodyPr wrap="square" rtlCol="0">
            <a:spAutoFit/>
          </a:bodyPr>
          <a:lstStyle/>
          <a:p>
            <a:pPr>
              <a:buFont typeface="Wingdings" pitchFamily="2" charset="2"/>
              <a:buChar char="Ø"/>
            </a:pPr>
            <a:r>
              <a:rPr lang="en-US" sz="2400" b="1" dirty="0" smtClean="0">
                <a:solidFill>
                  <a:schemeClr val="tx2">
                    <a:lumMod val="50000"/>
                  </a:schemeClr>
                </a:solidFill>
                <a:effectLst>
                  <a:outerShdw blurRad="38100" dist="38100" dir="2700000" algn="tl">
                    <a:srgbClr val="000000">
                      <a:alpha val="43137"/>
                    </a:srgbClr>
                  </a:outerShdw>
                </a:effectLst>
              </a:rPr>
              <a:t>  </a:t>
            </a:r>
            <a:r>
              <a:rPr lang="en-US" sz="2400" b="1" dirty="0" smtClean="0">
                <a:solidFill>
                  <a:schemeClr val="tx2">
                    <a:lumMod val="50000"/>
                  </a:schemeClr>
                </a:solidFill>
                <a:effectLst>
                  <a:outerShdw blurRad="38100" dist="38100" dir="2700000" algn="tl">
                    <a:srgbClr val="000000">
                      <a:alpha val="43137"/>
                    </a:srgbClr>
                  </a:outerShdw>
                </a:effectLst>
              </a:rPr>
              <a:t>Question #1:  </a:t>
            </a:r>
            <a:r>
              <a:rPr lang="en-US" sz="2400" b="1" dirty="0" smtClean="0">
                <a:solidFill>
                  <a:schemeClr val="tx2">
                    <a:lumMod val="50000"/>
                  </a:schemeClr>
                </a:solidFill>
                <a:effectLst>
                  <a:outerShdw blurRad="38100" dist="38100" dir="2700000" algn="tl">
                    <a:srgbClr val="000000">
                      <a:alpha val="43137"/>
                    </a:srgbClr>
                  </a:outerShdw>
                </a:effectLst>
              </a:rPr>
              <a:t>Why Am I Alive?</a:t>
            </a:r>
            <a:endParaRPr lang="en-US" sz="24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1006155"/>
            <a:ext cx="6172200" cy="3851595"/>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57200" indent="-457200"/>
            <a:r>
              <a:rPr lang="en-US" sz="2400" b="1" dirty="0" smtClean="0">
                <a:cs typeface="Times New Roman" pitchFamily="18" charset="0"/>
              </a:rPr>
              <a:t>Ecclesiaste</a:t>
            </a:r>
            <a:r>
              <a:rPr lang="en-US" sz="2400" b="1" dirty="0" smtClean="0">
                <a:cs typeface="Times New Roman" pitchFamily="18" charset="0"/>
              </a:rPr>
              <a:t>s </a:t>
            </a:r>
            <a:r>
              <a:rPr lang="en-US" sz="2400" b="1" dirty="0" smtClean="0">
                <a:cs typeface="Times New Roman" pitchFamily="18" charset="0"/>
              </a:rPr>
              <a:t>1</a:t>
            </a:r>
            <a:r>
              <a:rPr lang="en-US" sz="2400" b="1" dirty="0" smtClean="0">
                <a:cs typeface="Times New Roman" pitchFamily="18" charset="0"/>
              </a:rPr>
              <a:t>:2</a:t>
            </a:r>
            <a:endParaRPr lang="en-US" sz="2400" b="1" dirty="0" smtClean="0">
              <a:cs typeface="Times New Roman" pitchFamily="18" charset="0"/>
            </a:endParaRPr>
          </a:p>
          <a:p>
            <a:pPr marL="457200" indent="-457200"/>
            <a:endParaRPr lang="en-US" sz="1000" b="1" dirty="0" smtClean="0">
              <a:solidFill>
                <a:schemeClr val="accent4">
                  <a:lumMod val="50000"/>
                </a:schemeClr>
              </a:solidFill>
              <a:cs typeface="Times New Roman" pitchFamily="18" charset="0"/>
            </a:endParaRPr>
          </a:p>
          <a:p>
            <a:r>
              <a:rPr lang="en-US" sz="2400" b="1" dirty="0"/>
              <a:t>“</a:t>
            </a:r>
            <a:r>
              <a:rPr lang="en-US" sz="2400" dirty="0"/>
              <a:t>Meaningless! Meaningless!” Says the Teacher, “Utterly meaningless! Everything is meaningless</a:t>
            </a:r>
            <a:r>
              <a:rPr lang="en-US" sz="2400" b="1" dirty="0" smtClean="0"/>
              <a:t>!”</a:t>
            </a:r>
          </a:p>
          <a:p>
            <a:endParaRPr lang="en-US" sz="1000" b="1" dirty="0">
              <a:solidFill>
                <a:schemeClr val="accent4">
                  <a:lumMod val="50000"/>
                </a:schemeClr>
              </a:solidFill>
              <a:cs typeface="Times New Roman" pitchFamily="18" charset="0"/>
            </a:endParaRPr>
          </a:p>
          <a:p>
            <a:r>
              <a:rPr lang="en-US" sz="2400" b="1" dirty="0"/>
              <a:t>1:3 </a:t>
            </a:r>
            <a:r>
              <a:rPr lang="en-US" sz="2400" dirty="0"/>
              <a:t>What does man gain from all his labor at which he toils under the sun</a:t>
            </a:r>
            <a:r>
              <a:rPr lang="en-US" sz="2400" b="1" dirty="0" smtClean="0"/>
              <a:t>?</a:t>
            </a:r>
          </a:p>
          <a:p>
            <a:endParaRPr lang="en-US" sz="1000" b="1" dirty="0">
              <a:solidFill>
                <a:schemeClr val="accent4">
                  <a:lumMod val="50000"/>
                </a:schemeClr>
              </a:solidFill>
              <a:cs typeface="Times New Roman" pitchFamily="18" charset="0"/>
            </a:endParaRPr>
          </a:p>
          <a:p>
            <a:r>
              <a:rPr lang="en-US" sz="2400" b="1" dirty="0"/>
              <a:t>1:9</a:t>
            </a:r>
            <a:r>
              <a:rPr lang="en-US" sz="2400" dirty="0"/>
              <a:t> What has been will be again, what has been done will be done again; there is nothing new under the sun.</a:t>
            </a:r>
            <a:endParaRPr lang="en-US" sz="2400" b="1" dirty="0" smtClean="0">
              <a:solidFill>
                <a:schemeClr val="accent4">
                  <a:lumMod val="50000"/>
                </a:schemeClr>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5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5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500"/>
                                        <p:tgtEl>
                                          <p:spTgt spid="10">
                                            <p:txEl>
                                              <p:pRg st="0" end="0"/>
                                            </p:txEl>
                                          </p:spTgt>
                                        </p:tgtEl>
                                      </p:cBhvr>
                                    </p:animEffect>
                                  </p:childTnLst>
                                </p:cTn>
                              </p:par>
                              <p:par>
                                <p:cTn id="12" presetID="55" presetClass="entr" presetSubtype="0" fill="hold" grpId="0" nodeType="with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 calcmode="lin" valueType="num">
                                      <p:cBhvr>
                                        <p:cTn id="14" dur="5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 calcmode="lin" valueType="num">
                                      <p:cBhvr>
                                        <p:cTn id="21" dur="500" fill="hold"/>
                                        <p:tgtEl>
                                          <p:spTgt spid="10">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10">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0">
                                            <p:txEl>
                                              <p:pRg st="6" end="6"/>
                                            </p:txEl>
                                          </p:spTgt>
                                        </p:tgtEl>
                                        <p:attrNameLst>
                                          <p:attrName>style.visibility</p:attrName>
                                        </p:attrNameLst>
                                      </p:cBhvr>
                                      <p:to>
                                        <p:strVal val="visible"/>
                                      </p:to>
                                    </p:set>
                                    <p:anim calcmode="lin" valueType="num">
                                      <p:cBhvr>
                                        <p:cTn id="28" dur="500" fill="hold"/>
                                        <p:tgtEl>
                                          <p:spTgt spid="10">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10">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Image result for what am i here for images"/>
          <p:cNvPicPr>
            <a:picLocks noChangeAspect="1" noChangeArrowheads="1"/>
          </p:cNvPicPr>
          <p:nvPr/>
        </p:nvPicPr>
        <p:blipFill>
          <a:blip r:embed="rId2" cstate="print"/>
          <a:srcRect/>
          <a:stretch>
            <a:fillRect/>
          </a:stretch>
        </p:blipFill>
        <p:spPr bwMode="auto">
          <a:xfrm>
            <a:off x="5094083" y="2038350"/>
            <a:ext cx="4049917" cy="3105150"/>
          </a:xfrm>
          <a:prstGeom prst="rect">
            <a:avLst/>
          </a:prstGeom>
          <a:noFill/>
        </p:spPr>
      </p:pic>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514350"/>
            <a:ext cx="2667000" cy="461665"/>
          </a:xfrm>
          <a:prstGeom prst="rect">
            <a:avLst/>
          </a:prstGeom>
          <a:noFill/>
        </p:spPr>
        <p:txBody>
          <a:bodyPr wrap="square" rtlCol="0">
            <a:spAutoFit/>
          </a:bodyPr>
          <a:lstStyle/>
          <a:p>
            <a:pPr>
              <a:buFont typeface="Wingdings" pitchFamily="2" charset="2"/>
              <a:buChar char="Ø"/>
            </a:pPr>
            <a:r>
              <a:rPr lang="en-US" sz="2400" b="1" dirty="0" smtClean="0">
                <a:solidFill>
                  <a:schemeClr val="tx2">
                    <a:lumMod val="50000"/>
                  </a:schemeClr>
                </a:solidFill>
                <a:effectLst>
                  <a:outerShdw blurRad="38100" dist="38100" dir="2700000" algn="tl">
                    <a:srgbClr val="000000">
                      <a:alpha val="43137"/>
                    </a:srgbClr>
                  </a:outerShdw>
                </a:effectLst>
              </a:rPr>
              <a:t>  </a:t>
            </a:r>
            <a:r>
              <a:rPr lang="en-US" sz="2400" b="1" dirty="0" smtClean="0">
                <a:solidFill>
                  <a:schemeClr val="tx2">
                    <a:lumMod val="50000"/>
                  </a:schemeClr>
                </a:solidFill>
                <a:effectLst>
                  <a:outerShdw blurRad="38100" dist="38100" dir="2700000" algn="tl">
                    <a:srgbClr val="000000">
                      <a:alpha val="43137"/>
                    </a:srgbClr>
                  </a:outerShdw>
                </a:effectLst>
              </a:rPr>
              <a:t>Why Am I Alive?</a:t>
            </a:r>
            <a:endParaRPr lang="en-US" sz="24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1138195"/>
            <a:ext cx="4724400" cy="2589712"/>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57200" indent="-457200"/>
            <a:r>
              <a:rPr lang="en-US" sz="2400" b="1" dirty="0" smtClean="0">
                <a:cs typeface="Times New Roman" pitchFamily="18" charset="0"/>
              </a:rPr>
              <a:t>Ecclesiaste</a:t>
            </a:r>
            <a:r>
              <a:rPr lang="en-US" sz="2400" b="1" dirty="0" smtClean="0">
                <a:cs typeface="Times New Roman" pitchFamily="18" charset="0"/>
              </a:rPr>
              <a:t>s </a:t>
            </a:r>
            <a:r>
              <a:rPr lang="en-US" sz="2400" b="1" dirty="0" smtClean="0">
                <a:cs typeface="Times New Roman" pitchFamily="18" charset="0"/>
              </a:rPr>
              <a:t>1</a:t>
            </a:r>
            <a:r>
              <a:rPr lang="en-US" sz="2400" b="1" dirty="0" smtClean="0">
                <a:cs typeface="Times New Roman" pitchFamily="18" charset="0"/>
              </a:rPr>
              <a:t>:17a</a:t>
            </a:r>
          </a:p>
          <a:p>
            <a:pPr marL="457200" indent="-457200"/>
            <a:endParaRPr lang="en-US" sz="1000" b="1" dirty="0" smtClean="0">
              <a:solidFill>
                <a:schemeClr val="accent4">
                  <a:lumMod val="50000"/>
                </a:schemeClr>
              </a:solidFill>
              <a:cs typeface="Times New Roman" pitchFamily="18" charset="0"/>
            </a:endParaRPr>
          </a:p>
          <a:p>
            <a:r>
              <a:rPr lang="en-US" sz="2400" dirty="0"/>
              <a:t>Then I applied myself to the understanding of wisdom</a:t>
            </a:r>
            <a:r>
              <a:rPr lang="en-US" sz="2400" b="1" dirty="0" smtClean="0"/>
              <a:t>…</a:t>
            </a:r>
          </a:p>
          <a:p>
            <a:endParaRPr lang="en-US" sz="1000" b="1" dirty="0" smtClean="0">
              <a:solidFill>
                <a:schemeClr val="accent4">
                  <a:lumMod val="50000"/>
                </a:schemeClr>
              </a:solidFill>
              <a:cs typeface="Times New Roman" pitchFamily="18" charset="0"/>
            </a:endParaRPr>
          </a:p>
          <a:p>
            <a:r>
              <a:rPr lang="en-US" sz="2400" b="1" dirty="0" smtClean="0"/>
              <a:t>1:17b</a:t>
            </a:r>
          </a:p>
          <a:p>
            <a:r>
              <a:rPr lang="en-US" sz="2400" b="1" dirty="0"/>
              <a:t>…</a:t>
            </a:r>
            <a:r>
              <a:rPr lang="en-US" sz="2400" dirty="0"/>
              <a:t>I learned that this, too, is a chasing after the wind</a:t>
            </a:r>
            <a:r>
              <a:rPr lang="en-US" sz="2400" b="1" dirty="0"/>
              <a:t>.</a:t>
            </a:r>
            <a:endParaRPr lang="en-US" sz="2400" b="1" dirty="0" smtClean="0">
              <a:solidFill>
                <a:schemeClr val="accent4">
                  <a:lumMod val="50000"/>
                </a:schemeClr>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5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5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500"/>
                                        <p:tgtEl>
                                          <p:spTgt spid="10">
                                            <p:txEl>
                                              <p:pRg st="0" end="0"/>
                                            </p:txEl>
                                          </p:spTgt>
                                        </p:tgtEl>
                                      </p:cBhvr>
                                    </p:animEffect>
                                  </p:childTnLst>
                                </p:cTn>
                              </p:par>
                              <p:par>
                                <p:cTn id="12" presetID="55" presetClass="entr" presetSubtype="0" fill="hold" grpId="0" nodeType="with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 calcmode="lin" valueType="num">
                                      <p:cBhvr>
                                        <p:cTn id="14" dur="5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 calcmode="lin" valueType="num">
                                      <p:cBhvr>
                                        <p:cTn id="21" dur="500" fill="hold"/>
                                        <p:tgtEl>
                                          <p:spTgt spid="10">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10">
                                            <p:txEl>
                                              <p:pRg st="4" end="4"/>
                                            </p:txEl>
                                          </p:spTgt>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10">
                                            <p:txEl>
                                              <p:pRg st="5" end="5"/>
                                            </p:txEl>
                                          </p:spTgt>
                                        </p:tgtEl>
                                        <p:attrNameLst>
                                          <p:attrName>style.visibility</p:attrName>
                                        </p:attrNameLst>
                                      </p:cBhvr>
                                      <p:to>
                                        <p:strVal val="visible"/>
                                      </p:to>
                                    </p:set>
                                    <p:anim calcmode="lin" valueType="num">
                                      <p:cBhvr>
                                        <p:cTn id="26" dur="500" fill="hold"/>
                                        <p:tgtEl>
                                          <p:spTgt spid="10">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10">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514350"/>
            <a:ext cx="4572000" cy="461665"/>
          </a:xfrm>
          <a:prstGeom prst="rect">
            <a:avLst/>
          </a:prstGeom>
          <a:noFill/>
        </p:spPr>
        <p:txBody>
          <a:bodyPr wrap="square" rtlCol="0">
            <a:spAutoFit/>
          </a:bodyPr>
          <a:lstStyle/>
          <a:p>
            <a:r>
              <a:rPr lang="en-US" sz="2400" b="1" dirty="0" smtClean="0">
                <a:solidFill>
                  <a:schemeClr val="tx2">
                    <a:lumMod val="50000"/>
                  </a:schemeClr>
                </a:solidFill>
                <a:effectLst>
                  <a:outerShdw blurRad="38100" dist="38100" dir="2700000" algn="tl">
                    <a:srgbClr val="000000">
                      <a:alpha val="43137"/>
                    </a:srgbClr>
                  </a:outerShdw>
                </a:effectLst>
              </a:rPr>
              <a:t>Different philosophies of life:</a:t>
            </a:r>
            <a:endParaRPr lang="en-US" sz="24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533400" y="1057530"/>
            <a:ext cx="7391400" cy="3266820"/>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57200" indent="-457200">
              <a:buFont typeface="+mj-lt"/>
              <a:buAutoNum type="alphaUcPeriod"/>
            </a:pPr>
            <a:r>
              <a:rPr lang="en-US" sz="2400" b="1" dirty="0" smtClean="0">
                <a:cs typeface="Times New Roman" pitchFamily="18" charset="0"/>
              </a:rPr>
              <a:t>The survivalist:  </a:t>
            </a:r>
            <a:r>
              <a:rPr lang="en-US" sz="2400" dirty="0"/>
              <a:t>The purpose of life is just to stay </a:t>
            </a:r>
            <a:r>
              <a:rPr lang="en-US" sz="2400" dirty="0" smtClean="0"/>
              <a:t>alive</a:t>
            </a:r>
          </a:p>
          <a:p>
            <a:pPr marL="457200" indent="-457200">
              <a:buFont typeface="+mj-lt"/>
              <a:buAutoNum type="alphaUcPeriod"/>
            </a:pPr>
            <a:endParaRPr lang="en-US" sz="1000" b="1" dirty="0">
              <a:cs typeface="Times New Roman" pitchFamily="18" charset="0"/>
            </a:endParaRPr>
          </a:p>
          <a:p>
            <a:pPr marL="457200" indent="-457200">
              <a:buFont typeface="+mj-lt"/>
              <a:buAutoNum type="alphaUcPeriod"/>
            </a:pPr>
            <a:r>
              <a:rPr lang="en-US" sz="2400" b="1" dirty="0" smtClean="0">
                <a:cs typeface="Times New Roman" pitchFamily="18" charset="0"/>
              </a:rPr>
              <a:t>The Pleasure seeker:  </a:t>
            </a:r>
            <a:r>
              <a:rPr lang="en-US" sz="2400" dirty="0"/>
              <a:t>The purpose of life is finding pleasure</a:t>
            </a:r>
            <a:endParaRPr lang="en-US" sz="2400" b="1" dirty="0" smtClean="0">
              <a:cs typeface="Times New Roman" pitchFamily="18" charset="0"/>
            </a:endParaRPr>
          </a:p>
          <a:p>
            <a:pPr marL="457200" indent="-457200"/>
            <a:endParaRPr lang="en-US" sz="1000" b="1" dirty="0" smtClean="0">
              <a:cs typeface="Times New Roman" pitchFamily="18" charset="0"/>
            </a:endParaRPr>
          </a:p>
          <a:p>
            <a:pPr marL="461963"/>
            <a:r>
              <a:rPr lang="en-US" sz="2400" b="1" dirty="0" smtClean="0">
                <a:cs typeface="Times New Roman" pitchFamily="18" charset="0"/>
              </a:rPr>
              <a:t>Ecclesiaste</a:t>
            </a:r>
            <a:r>
              <a:rPr lang="en-US" sz="2400" b="1" dirty="0" smtClean="0">
                <a:cs typeface="Times New Roman" pitchFamily="18" charset="0"/>
              </a:rPr>
              <a:t>s 2:10  -  </a:t>
            </a:r>
            <a:r>
              <a:rPr lang="en-US" sz="2400" dirty="0"/>
              <a:t>I denied myself nothing my eyes desired; I refused my heart no pleasure.</a:t>
            </a:r>
            <a:endParaRPr lang="en-US" sz="2400" b="1" dirty="0" smtClean="0">
              <a:solidFill>
                <a:schemeClr val="accent4">
                  <a:lumMod val="50000"/>
                </a:schemeClr>
              </a:solidFill>
              <a:cs typeface="Times New Roman" pitchFamily="18" charset="0"/>
            </a:endParaRPr>
          </a:p>
          <a:p>
            <a:endParaRPr lang="en-US" sz="1000" b="1" dirty="0">
              <a:solidFill>
                <a:schemeClr val="accent4">
                  <a:lumMod val="50000"/>
                </a:schemeClr>
              </a:solidFill>
              <a:cs typeface="Times New Roman" pitchFamily="18" charset="0"/>
            </a:endParaRPr>
          </a:p>
          <a:p>
            <a:pPr marL="461963"/>
            <a:r>
              <a:rPr lang="en-US" sz="2400" b="1" dirty="0" smtClean="0"/>
              <a:t>Ecclesiastes 2:2 -  </a:t>
            </a:r>
            <a:r>
              <a:rPr lang="en-US" sz="2400" dirty="0"/>
              <a:t>I said of laughter, “It is madness” and of pleasure, “What does it </a:t>
            </a:r>
            <a:r>
              <a:rPr lang="en-US" sz="2400" dirty="0" smtClean="0"/>
              <a:t>accomplish?</a:t>
            </a:r>
            <a:endParaRPr lang="en-US" sz="2400" b="1" dirty="0" smtClean="0"/>
          </a:p>
          <a:p>
            <a:endParaRPr lang="en-US" sz="1000" b="1" dirty="0">
              <a:solidFill>
                <a:schemeClr val="accent4">
                  <a:lumMod val="50000"/>
                </a:schemeClr>
              </a:solidFill>
              <a:cs typeface="Times New Roman" pitchFamily="18" charset="0"/>
            </a:endParaRPr>
          </a:p>
        </p:txBody>
      </p:sp>
      <p:pic>
        <p:nvPicPr>
          <p:cNvPr id="12" name="Picture 12" descr="https://www.gracealliance.org/main/wp-content/uploads/2015/08/2012-What_On_Earth_Am_I_Here_For_BookRoots-Logo-CMYK.gif">
            <a:hlinkClick r:id="rId2"/>
          </p:cNvPr>
          <p:cNvPicPr>
            <a:picLocks noChangeAspect="1" noChangeArrowheads="1"/>
          </p:cNvPicPr>
          <p:nvPr/>
        </p:nvPicPr>
        <p:blipFill>
          <a:blip r:embed="rId3" cstate="print"/>
          <a:srcRect b="34146"/>
          <a:stretch>
            <a:fillRect/>
          </a:stretch>
        </p:blipFill>
        <p:spPr bwMode="auto">
          <a:xfrm>
            <a:off x="8001000" y="0"/>
            <a:ext cx="1143000" cy="1504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1"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5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5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1" nodeType="click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 calcmode="lin" valueType="num">
                                      <p:cBhvr>
                                        <p:cTn id="16" dur="5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17" dur="5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1"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p:cTn id="23" dur="500" fill="hold"/>
                                        <p:tgtEl>
                                          <p:spTgt spid="10">
                                            <p:txEl>
                                              <p:pRg st="4" end="4"/>
                                            </p:txEl>
                                          </p:spTgt>
                                        </p:tgtEl>
                                        <p:attrNameLst>
                                          <p:attrName>ppt_w</p:attrName>
                                        </p:attrNameLst>
                                      </p:cBhvr>
                                      <p:tavLst>
                                        <p:tav tm="0">
                                          <p:val>
                                            <p:strVal val="#ppt_w*0.70"/>
                                          </p:val>
                                        </p:tav>
                                        <p:tav tm="100000">
                                          <p:val>
                                            <p:strVal val="#ppt_w"/>
                                          </p:val>
                                        </p:tav>
                                      </p:tavLst>
                                    </p:anim>
                                    <p:anim calcmode="lin" valueType="num">
                                      <p:cBhvr>
                                        <p:cTn id="24" dur="500" fill="hold"/>
                                        <p:tgtEl>
                                          <p:spTgt spid="10">
                                            <p:txEl>
                                              <p:pRg st="4" end="4"/>
                                            </p:txEl>
                                          </p:spTgt>
                                        </p:tgtEl>
                                        <p:attrNameLst>
                                          <p:attrName>ppt_h</p:attrName>
                                        </p:attrNameLst>
                                      </p:cBhvr>
                                      <p:tavLst>
                                        <p:tav tm="0">
                                          <p:val>
                                            <p:strVal val="#ppt_h"/>
                                          </p:val>
                                        </p:tav>
                                        <p:tav tm="100000">
                                          <p:val>
                                            <p:strVal val="#ppt_h"/>
                                          </p:val>
                                        </p:tav>
                                      </p:tavLst>
                                    </p:anim>
                                    <p:animEffect transition="in" filter="fade">
                                      <p:cBhvr>
                                        <p:cTn id="25" dur="500"/>
                                        <p:tgtEl>
                                          <p:spTgt spid="10">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1" nodeType="clickEffect">
                                  <p:stCondLst>
                                    <p:cond delay="0"/>
                                  </p:stCondLst>
                                  <p:childTnLst>
                                    <p:set>
                                      <p:cBhvr>
                                        <p:cTn id="29" dur="1" fill="hold">
                                          <p:stCondLst>
                                            <p:cond delay="0"/>
                                          </p:stCondLst>
                                        </p:cTn>
                                        <p:tgtEl>
                                          <p:spTgt spid="10">
                                            <p:txEl>
                                              <p:pRg st="6" end="6"/>
                                            </p:txEl>
                                          </p:spTgt>
                                        </p:tgtEl>
                                        <p:attrNameLst>
                                          <p:attrName>style.visibility</p:attrName>
                                        </p:attrNameLst>
                                      </p:cBhvr>
                                      <p:to>
                                        <p:strVal val="visible"/>
                                      </p:to>
                                    </p:set>
                                    <p:anim calcmode="lin" valueType="num">
                                      <p:cBhvr>
                                        <p:cTn id="30" dur="500" fill="hold"/>
                                        <p:tgtEl>
                                          <p:spTgt spid="10">
                                            <p:txEl>
                                              <p:pRg st="6" end="6"/>
                                            </p:txEl>
                                          </p:spTgt>
                                        </p:tgtEl>
                                        <p:attrNameLst>
                                          <p:attrName>ppt_w</p:attrName>
                                        </p:attrNameLst>
                                      </p:cBhvr>
                                      <p:tavLst>
                                        <p:tav tm="0">
                                          <p:val>
                                            <p:strVal val="#ppt_w*0.70"/>
                                          </p:val>
                                        </p:tav>
                                        <p:tav tm="100000">
                                          <p:val>
                                            <p:strVal val="#ppt_w"/>
                                          </p:val>
                                        </p:tav>
                                      </p:tavLst>
                                    </p:anim>
                                    <p:anim calcmode="lin" valueType="num">
                                      <p:cBhvr>
                                        <p:cTn id="31" dur="500" fill="hold"/>
                                        <p:tgtEl>
                                          <p:spTgt spid="10">
                                            <p:txEl>
                                              <p:pRg st="6" end="6"/>
                                            </p:txEl>
                                          </p:spTgt>
                                        </p:tgtEl>
                                        <p:attrNameLst>
                                          <p:attrName>ppt_h</p:attrName>
                                        </p:attrNameLst>
                                      </p:cBhvr>
                                      <p:tavLst>
                                        <p:tav tm="0">
                                          <p:val>
                                            <p:strVal val="#ppt_h"/>
                                          </p:val>
                                        </p:tav>
                                        <p:tav tm="100000">
                                          <p:val>
                                            <p:strVal val="#ppt_h"/>
                                          </p:val>
                                        </p:tav>
                                      </p:tavLst>
                                    </p:anim>
                                    <p:animEffect transition="in" filter="fade">
                                      <p:cBhvr>
                                        <p:cTn id="32"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uiExpand="1"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348" name="Picture 12" descr="https://www.gracealliance.org/main/wp-content/uploads/2015/08/2012-What_On_Earth_Am_I_Here_For_BookRoots-Logo-CMYK.gif">
            <a:hlinkClick r:id="rId2"/>
          </p:cNvPr>
          <p:cNvPicPr>
            <a:picLocks noChangeAspect="1" noChangeArrowheads="1"/>
          </p:cNvPicPr>
          <p:nvPr/>
        </p:nvPicPr>
        <p:blipFill>
          <a:blip r:embed="rId3" cstate="print"/>
          <a:srcRect b="34146"/>
          <a:stretch>
            <a:fillRect/>
          </a:stretch>
        </p:blipFill>
        <p:spPr bwMode="auto">
          <a:xfrm>
            <a:off x="7924800" y="0"/>
            <a:ext cx="1219200" cy="895350"/>
          </a:xfrm>
          <a:prstGeom prst="rect">
            <a:avLst/>
          </a:prstGeom>
          <a:noFill/>
        </p:spPr>
      </p:pic>
      <p:sp>
        <p:nvSpPr>
          <p:cNvPr id="9" name="TextBox 8"/>
          <p:cNvSpPr txBox="1"/>
          <p:nvPr/>
        </p:nvSpPr>
        <p:spPr>
          <a:xfrm>
            <a:off x="228600" y="514350"/>
            <a:ext cx="4572000" cy="461665"/>
          </a:xfrm>
          <a:prstGeom prst="rect">
            <a:avLst/>
          </a:prstGeom>
          <a:noFill/>
        </p:spPr>
        <p:txBody>
          <a:bodyPr wrap="square" rtlCol="0">
            <a:spAutoFit/>
          </a:bodyPr>
          <a:lstStyle/>
          <a:p>
            <a:r>
              <a:rPr lang="en-US" sz="2400" b="1" dirty="0" smtClean="0">
                <a:solidFill>
                  <a:schemeClr val="tx2">
                    <a:lumMod val="50000"/>
                  </a:schemeClr>
                </a:solidFill>
                <a:effectLst>
                  <a:outerShdw blurRad="38100" dist="38100" dir="2700000" algn="tl">
                    <a:srgbClr val="000000">
                      <a:alpha val="43137"/>
                    </a:srgbClr>
                  </a:outerShdw>
                </a:effectLst>
              </a:rPr>
              <a:t>Different philosophies of life:</a:t>
            </a:r>
            <a:endParaRPr lang="en-US" sz="24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533400" y="1057530"/>
            <a:ext cx="8153400" cy="3851595"/>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57200" indent="-457200">
              <a:buFont typeface="+mj-lt"/>
              <a:buAutoNum type="alphaUcPeriod" startAt="3"/>
            </a:pPr>
            <a:r>
              <a:rPr lang="en-US" sz="2400" b="1" dirty="0" smtClean="0">
                <a:cs typeface="Times New Roman" pitchFamily="18" charset="0"/>
              </a:rPr>
              <a:t>The Materialist:  </a:t>
            </a:r>
            <a:r>
              <a:rPr lang="en-US" sz="2400" dirty="0" smtClean="0"/>
              <a:t>Life is all about the acquisition of things</a:t>
            </a:r>
          </a:p>
          <a:p>
            <a:pPr marL="457200" indent="-457200">
              <a:buFont typeface="+mj-lt"/>
              <a:buAutoNum type="alphaUcPeriod" startAt="3"/>
            </a:pPr>
            <a:endParaRPr lang="en-US" sz="1000" b="1" dirty="0">
              <a:cs typeface="Times New Roman" pitchFamily="18" charset="0"/>
            </a:endParaRPr>
          </a:p>
          <a:p>
            <a:pPr marL="461963"/>
            <a:r>
              <a:rPr lang="en-US" sz="2400" b="1" dirty="0" smtClean="0">
                <a:cs typeface="Times New Roman" pitchFamily="18" charset="0"/>
              </a:rPr>
              <a:t>Ecclesiaste</a:t>
            </a:r>
            <a:r>
              <a:rPr lang="en-US" sz="2400" b="1" dirty="0" smtClean="0">
                <a:cs typeface="Times New Roman" pitchFamily="18" charset="0"/>
              </a:rPr>
              <a:t>s 2:11  -  </a:t>
            </a:r>
            <a:r>
              <a:rPr lang="en-US" sz="2400" dirty="0" smtClean="0"/>
              <a:t>When </a:t>
            </a:r>
            <a:r>
              <a:rPr lang="en-US" sz="2400" dirty="0"/>
              <a:t>I surveyed all that my hands had done and what I had toiled to achieve, everything was meaningless, a chasing after the wind; nothing was gained under the sun.</a:t>
            </a:r>
            <a:r>
              <a:rPr lang="en-US" sz="2400" b="1" dirty="0"/>
              <a:t> </a:t>
            </a:r>
            <a:endParaRPr lang="en-US" sz="2400" b="1" dirty="0" smtClean="0">
              <a:solidFill>
                <a:schemeClr val="accent4">
                  <a:lumMod val="50000"/>
                </a:schemeClr>
              </a:solidFill>
              <a:cs typeface="Times New Roman" pitchFamily="18" charset="0"/>
            </a:endParaRPr>
          </a:p>
          <a:p>
            <a:endParaRPr lang="en-US" sz="1000" b="1" dirty="0" smtClean="0">
              <a:solidFill>
                <a:schemeClr val="accent4">
                  <a:lumMod val="50000"/>
                </a:schemeClr>
              </a:solidFill>
              <a:cs typeface="Times New Roman" pitchFamily="18" charset="0"/>
            </a:endParaRPr>
          </a:p>
          <a:p>
            <a:pPr marL="461963"/>
            <a:r>
              <a:rPr lang="en-US" sz="2400" b="1" dirty="0" smtClean="0"/>
              <a:t>Ecclesiastes 2:22-23 -  </a:t>
            </a:r>
            <a:r>
              <a:rPr lang="en-US" sz="2400" dirty="0" smtClean="0"/>
              <a:t>What </a:t>
            </a:r>
            <a:r>
              <a:rPr lang="en-US" sz="2400" dirty="0"/>
              <a:t>does a man get for all the toil and anxious striving with which he labors under the sun? All his days his work is pain and grief; even at night his mind does not rest. This too is meaningless.</a:t>
            </a:r>
            <a:endParaRPr lang="en-US" sz="2400" b="1" dirty="0" smtClean="0"/>
          </a:p>
          <a:p>
            <a:endParaRPr lang="en-US" sz="1000" b="1" dirty="0">
              <a:solidFill>
                <a:schemeClr val="accent4">
                  <a:lumMod val="50000"/>
                </a:schemeClr>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5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5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 calcmode="lin" valueType="num">
                                      <p:cBhvr>
                                        <p:cTn id="16" dur="5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17" dur="5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p:cTn id="23" dur="500" fill="hold"/>
                                        <p:tgtEl>
                                          <p:spTgt spid="10">
                                            <p:txEl>
                                              <p:pRg st="4" end="4"/>
                                            </p:txEl>
                                          </p:spTgt>
                                        </p:tgtEl>
                                        <p:attrNameLst>
                                          <p:attrName>ppt_w</p:attrName>
                                        </p:attrNameLst>
                                      </p:cBhvr>
                                      <p:tavLst>
                                        <p:tav tm="0">
                                          <p:val>
                                            <p:strVal val="#ppt_w*0.70"/>
                                          </p:val>
                                        </p:tav>
                                        <p:tav tm="100000">
                                          <p:val>
                                            <p:strVal val="#ppt_w"/>
                                          </p:val>
                                        </p:tav>
                                      </p:tavLst>
                                    </p:anim>
                                    <p:anim calcmode="lin" valueType="num">
                                      <p:cBhvr>
                                        <p:cTn id="24" dur="500" fill="hold"/>
                                        <p:tgtEl>
                                          <p:spTgt spid="10">
                                            <p:txEl>
                                              <p:pRg st="4" end="4"/>
                                            </p:txEl>
                                          </p:spTgt>
                                        </p:tgtEl>
                                        <p:attrNameLst>
                                          <p:attrName>ppt_h</p:attrName>
                                        </p:attrNameLst>
                                      </p:cBhvr>
                                      <p:tavLst>
                                        <p:tav tm="0">
                                          <p:val>
                                            <p:strVal val="#ppt_h"/>
                                          </p:val>
                                        </p:tav>
                                        <p:tav tm="100000">
                                          <p:val>
                                            <p:strVal val="#ppt_h"/>
                                          </p:val>
                                        </p:tav>
                                      </p:tavLst>
                                    </p:anim>
                                    <p:animEffect transition="in" filter="fade">
                                      <p:cBhvr>
                                        <p:cTn id="25"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9050"/>
            <a:ext cx="84582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533400" y="666750"/>
            <a:ext cx="7239000" cy="1327828"/>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763"/>
            <a:r>
              <a:rPr lang="en-US" sz="2400" b="1" dirty="0" smtClean="0">
                <a:cs typeface="Times New Roman" pitchFamily="18" charset="0"/>
              </a:rPr>
              <a:t>Ecclesiaste</a:t>
            </a:r>
            <a:r>
              <a:rPr lang="en-US" sz="2400" b="1" dirty="0" smtClean="0">
                <a:cs typeface="Times New Roman" pitchFamily="18" charset="0"/>
              </a:rPr>
              <a:t>s </a:t>
            </a:r>
            <a:r>
              <a:rPr lang="en-US" sz="2400" b="1" dirty="0">
                <a:cs typeface="Times New Roman" pitchFamily="18" charset="0"/>
              </a:rPr>
              <a:t>3</a:t>
            </a:r>
            <a:r>
              <a:rPr lang="en-US" sz="2400" b="1" dirty="0" smtClean="0">
                <a:cs typeface="Times New Roman" pitchFamily="18" charset="0"/>
              </a:rPr>
              <a:t>:11  -  </a:t>
            </a:r>
            <a:r>
              <a:rPr lang="en-US" sz="2400" dirty="0"/>
              <a:t>He [God] has also set eternity in the human heart; yet no one can fathom what God has done from beginning to end.</a:t>
            </a:r>
            <a:endParaRPr lang="en-US" sz="2400" b="1" dirty="0" smtClean="0">
              <a:solidFill>
                <a:schemeClr val="accent4">
                  <a:lumMod val="50000"/>
                </a:schemeClr>
              </a:solidFill>
              <a:cs typeface="Times New Roman" pitchFamily="18" charset="0"/>
            </a:endParaRPr>
          </a:p>
          <a:p>
            <a:endParaRPr lang="en-US" sz="1000" b="1" dirty="0" smtClean="0">
              <a:solidFill>
                <a:schemeClr val="accent4">
                  <a:lumMod val="50000"/>
                </a:schemeClr>
              </a:solidFill>
              <a:cs typeface="Times New Roman" pitchFamily="18" charset="0"/>
            </a:endParaRPr>
          </a:p>
        </p:txBody>
      </p:sp>
      <p:sp>
        <p:nvSpPr>
          <p:cNvPr id="11" name="TextBox 10"/>
          <p:cNvSpPr txBox="1"/>
          <p:nvPr/>
        </p:nvSpPr>
        <p:spPr>
          <a:xfrm>
            <a:off x="533400" y="2190750"/>
            <a:ext cx="7239000" cy="1697160"/>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763"/>
            <a:r>
              <a:rPr lang="en-US" sz="2400" b="1" dirty="0" smtClean="0">
                <a:cs typeface="Times New Roman" pitchFamily="18" charset="0"/>
              </a:rPr>
              <a:t>Zephaniah </a:t>
            </a:r>
            <a:r>
              <a:rPr lang="en-US" sz="2400" b="1" dirty="0" smtClean="0">
                <a:cs typeface="Times New Roman" pitchFamily="18" charset="0"/>
              </a:rPr>
              <a:t>3</a:t>
            </a:r>
            <a:r>
              <a:rPr lang="en-US" sz="2400" b="1" dirty="0" smtClean="0">
                <a:cs typeface="Times New Roman" pitchFamily="18" charset="0"/>
              </a:rPr>
              <a:t>:17  -  </a:t>
            </a:r>
            <a:r>
              <a:rPr lang="en-US" sz="2400" dirty="0" smtClean="0"/>
              <a:t>The </a:t>
            </a:r>
            <a:r>
              <a:rPr lang="en-US" sz="2400" dirty="0"/>
              <a:t>LORD your God is with you, he is mighty to save. He will take great delight in you, he will quiet you with his love, he will rejoice over you with singing</a:t>
            </a:r>
            <a:r>
              <a:rPr lang="en-US" sz="2400" b="1" dirty="0"/>
              <a:t>.</a:t>
            </a:r>
            <a:r>
              <a:rPr lang="en-US" sz="2400" b="1" dirty="0" smtClean="0">
                <a:cs typeface="Times New Roman" pitchFamily="18" charset="0"/>
              </a:rPr>
              <a:t>    </a:t>
            </a:r>
            <a:endParaRPr lang="en-US" sz="2400" b="1" dirty="0" smtClean="0">
              <a:solidFill>
                <a:schemeClr val="accent4">
                  <a:lumMod val="50000"/>
                </a:schemeClr>
              </a:solidFill>
              <a:cs typeface="Times New Roman" pitchFamily="18" charset="0"/>
            </a:endParaRPr>
          </a:p>
          <a:p>
            <a:endParaRPr lang="en-US" sz="1000" b="1" dirty="0" smtClean="0">
              <a:solidFill>
                <a:schemeClr val="accent4">
                  <a:lumMod val="50000"/>
                </a:schemeClr>
              </a:solidFill>
              <a:cs typeface="Times New Roman" pitchFamily="18" charset="0"/>
            </a:endParaRPr>
          </a:p>
        </p:txBody>
      </p:sp>
      <p:sp>
        <p:nvSpPr>
          <p:cNvPr id="12" name="TextBox 11"/>
          <p:cNvSpPr txBox="1"/>
          <p:nvPr/>
        </p:nvSpPr>
        <p:spPr>
          <a:xfrm>
            <a:off x="533400" y="4053142"/>
            <a:ext cx="8153400" cy="804608"/>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400" b="1" i="1" dirty="0">
                <a:solidFill>
                  <a:schemeClr val="tx2">
                    <a:lumMod val="50000"/>
                  </a:schemeClr>
                </a:solidFill>
              </a:rPr>
              <a:t>Question #1:</a:t>
            </a:r>
            <a:r>
              <a:rPr lang="en-US" sz="2400" i="1" dirty="0">
                <a:solidFill>
                  <a:schemeClr val="tx2">
                    <a:lumMod val="50000"/>
                  </a:schemeClr>
                </a:solidFill>
              </a:rPr>
              <a:t> </a:t>
            </a:r>
            <a:r>
              <a:rPr lang="en-US" sz="2400" b="1" i="1" dirty="0">
                <a:solidFill>
                  <a:schemeClr val="tx2">
                    <a:lumMod val="50000"/>
                  </a:schemeClr>
                </a:solidFill>
              </a:rPr>
              <a:t>Why are you alive? </a:t>
            </a:r>
            <a:r>
              <a:rPr lang="en-US" sz="2400" b="1" i="1" dirty="0" smtClean="0">
                <a:solidFill>
                  <a:schemeClr val="tx2">
                    <a:lumMod val="50000"/>
                  </a:schemeClr>
                </a:solidFill>
              </a:rPr>
              <a:t> </a:t>
            </a:r>
            <a:r>
              <a:rPr lang="en-US" sz="2400" b="1" dirty="0" smtClean="0"/>
              <a:t>“</a:t>
            </a:r>
            <a:r>
              <a:rPr lang="en-US" sz="2400" b="1" dirty="0"/>
              <a:t>You were made to be loved by God.”</a:t>
            </a:r>
            <a:endParaRPr lang="en-US" sz="2400" b="1" dirty="0" smtClean="0">
              <a:solidFill>
                <a:schemeClr val="accent4">
                  <a:lumMod val="50000"/>
                </a:schemeClr>
              </a:solidFill>
              <a:cs typeface="Times New Roman" pitchFamily="18" charset="0"/>
            </a:endParaRPr>
          </a:p>
        </p:txBody>
      </p:sp>
      <p:pic>
        <p:nvPicPr>
          <p:cNvPr id="13" name="Picture 2" descr="Image result for what on earth am i here for images"/>
          <p:cNvPicPr>
            <a:picLocks noChangeAspect="1" noChangeArrowheads="1"/>
          </p:cNvPicPr>
          <p:nvPr/>
        </p:nvPicPr>
        <p:blipFill>
          <a:blip r:embed="rId2" cstate="print"/>
          <a:srcRect/>
          <a:stretch>
            <a:fillRect/>
          </a:stretch>
        </p:blipFill>
        <p:spPr bwMode="auto">
          <a:xfrm>
            <a:off x="7791451" y="0"/>
            <a:ext cx="1352549" cy="1657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5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5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bg/>
                                          </p:spTgt>
                                        </p:tgtEl>
                                        <p:attrNameLst>
                                          <p:attrName>style.visibility</p:attrName>
                                        </p:attrNameLst>
                                      </p:cBhvr>
                                      <p:to>
                                        <p:strVal val="visible"/>
                                      </p:to>
                                    </p:set>
                                  </p:childTnLst>
                                </p:cTn>
                              </p:par>
                              <p:par>
                                <p:cTn id="16" presetID="55" presetClass="entr" presetSubtype="0" fill="hold" grpId="0" nodeType="with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 calcmode="lin" valueType="num">
                                      <p:cBhvr>
                                        <p:cTn id="18" dur="500" fill="hold"/>
                                        <p:tgtEl>
                                          <p:spTgt spid="11">
                                            <p:txEl>
                                              <p:pRg st="0" end="0"/>
                                            </p:txEl>
                                          </p:spTgt>
                                        </p:tgtEl>
                                        <p:attrNameLst>
                                          <p:attrName>ppt_w</p:attrName>
                                        </p:attrNameLst>
                                      </p:cBhvr>
                                      <p:tavLst>
                                        <p:tav tm="0">
                                          <p:val>
                                            <p:strVal val="#ppt_w*0.70"/>
                                          </p:val>
                                        </p:tav>
                                        <p:tav tm="100000">
                                          <p:val>
                                            <p:strVal val="#ppt_w"/>
                                          </p:val>
                                        </p:tav>
                                      </p:tavLst>
                                    </p:anim>
                                    <p:anim calcmode="lin" valueType="num">
                                      <p:cBhvr>
                                        <p:cTn id="19" dur="500" fill="hold"/>
                                        <p:tgtEl>
                                          <p:spTgt spid="11">
                                            <p:txEl>
                                              <p:pRg st="0" end="0"/>
                                            </p:txEl>
                                          </p:spTgt>
                                        </p:tgtEl>
                                        <p:attrNameLst>
                                          <p:attrName>ppt_h</p:attrName>
                                        </p:attrNameLst>
                                      </p:cBhvr>
                                      <p:tavLst>
                                        <p:tav tm="0">
                                          <p:val>
                                            <p:strVal val="#ppt_h"/>
                                          </p:val>
                                        </p:tav>
                                        <p:tav tm="100000">
                                          <p:val>
                                            <p:strVal val="#ppt_h"/>
                                          </p:val>
                                        </p:tav>
                                      </p:tavLst>
                                    </p:anim>
                                    <p:animEffect transition="in" filter="fade">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bg/>
                                          </p:spTgt>
                                        </p:tgtEl>
                                        <p:attrNameLst>
                                          <p:attrName>style.visibility</p:attrName>
                                        </p:attrNameLst>
                                      </p:cBhvr>
                                      <p:to>
                                        <p:strVal val="visible"/>
                                      </p:to>
                                    </p:set>
                                  </p:childTnLst>
                                </p:cTn>
                              </p:par>
                              <p:par>
                                <p:cTn id="25" presetID="55" presetClass="entr" presetSubtype="0" fill="hold" grpId="0" nodeType="with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 calcmode="lin" valueType="num">
                                      <p:cBhvr>
                                        <p:cTn id="27" dur="1000" fill="hold"/>
                                        <p:tgtEl>
                                          <p:spTgt spid="12">
                                            <p:txEl>
                                              <p:pRg st="0" end="0"/>
                                            </p:txEl>
                                          </p:spTgt>
                                        </p:tgtEl>
                                        <p:attrNameLst>
                                          <p:attrName>ppt_w</p:attrName>
                                        </p:attrNameLst>
                                      </p:cBhvr>
                                      <p:tavLst>
                                        <p:tav tm="0">
                                          <p:val>
                                            <p:strVal val="#ppt_w*0.70"/>
                                          </p:val>
                                        </p:tav>
                                        <p:tav tm="100000">
                                          <p:val>
                                            <p:strVal val="#ppt_w"/>
                                          </p:val>
                                        </p:tav>
                                      </p:tavLst>
                                    </p:anim>
                                    <p:anim calcmode="lin" valueType="num">
                                      <p:cBhvr>
                                        <p:cTn id="28" dur="1000" fill="hold"/>
                                        <p:tgtEl>
                                          <p:spTgt spid="12">
                                            <p:txEl>
                                              <p:pRg st="0" end="0"/>
                                            </p:txEl>
                                          </p:spTgt>
                                        </p:tgtEl>
                                        <p:attrNameLst>
                                          <p:attrName>ppt_h</p:attrName>
                                        </p:attrNameLst>
                                      </p:cBhvr>
                                      <p:tavLst>
                                        <p:tav tm="0">
                                          <p:val>
                                            <p:strVal val="#ppt_h"/>
                                          </p:val>
                                        </p:tav>
                                        <p:tav tm="100000">
                                          <p:val>
                                            <p:strVal val="#ppt_h"/>
                                          </p:val>
                                        </p:tav>
                                      </p:tavLst>
                                    </p:anim>
                                    <p:animEffect transition="in" filter="fade">
                                      <p:cBhvr>
                                        <p:cTn id="29" dur="1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P spid="11" grpId="0" uiExpand="1" build="allAtOnce" animBg="1"/>
      <p:bldP spid="12"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9050"/>
            <a:ext cx="60198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514350"/>
            <a:ext cx="5410200" cy="446276"/>
          </a:xfrm>
          <a:prstGeom prst="rect">
            <a:avLst/>
          </a:prstGeom>
          <a:noFill/>
        </p:spPr>
        <p:txBody>
          <a:bodyPr wrap="square" rtlCol="0">
            <a:spAutoFit/>
          </a:bodyPr>
          <a:lstStyle/>
          <a:p>
            <a:pPr>
              <a:buFont typeface="Wingdings" pitchFamily="2" charset="2"/>
              <a:buChar char="Ø"/>
            </a:pPr>
            <a:r>
              <a:rPr lang="en-US" sz="2200" b="1" dirty="0" smtClean="0">
                <a:solidFill>
                  <a:schemeClr val="tx2">
                    <a:lumMod val="50000"/>
                  </a:schemeClr>
                </a:solidFill>
                <a:effectLst>
                  <a:outerShdw blurRad="38100" dist="38100" dir="2700000" algn="tl">
                    <a:srgbClr val="000000">
                      <a:alpha val="43137"/>
                    </a:srgbClr>
                  </a:outerShdw>
                </a:effectLst>
              </a:rPr>
              <a:t>  </a:t>
            </a:r>
            <a:r>
              <a:rPr lang="en-US" sz="2300" b="1" dirty="0" smtClean="0">
                <a:solidFill>
                  <a:schemeClr val="tx2">
                    <a:lumMod val="50000"/>
                  </a:schemeClr>
                </a:solidFill>
                <a:effectLst>
                  <a:outerShdw blurRad="38100" dist="38100" dir="2700000" algn="tl">
                    <a:srgbClr val="000000">
                      <a:alpha val="43137"/>
                    </a:srgbClr>
                  </a:outerShdw>
                </a:effectLst>
              </a:rPr>
              <a:t>Question #2:  Does My Life Matter</a:t>
            </a:r>
            <a:r>
              <a:rPr lang="en-US" sz="2300" b="1" dirty="0" smtClean="0">
                <a:solidFill>
                  <a:schemeClr val="tx2">
                    <a:lumMod val="50000"/>
                  </a:schemeClr>
                </a:solidFill>
                <a:effectLst>
                  <a:outerShdw blurRad="38100" dist="38100" dir="2700000" algn="tl">
                    <a:srgbClr val="000000">
                      <a:alpha val="43137"/>
                    </a:srgbClr>
                  </a:outerShdw>
                </a:effectLst>
              </a:rPr>
              <a:t>?</a:t>
            </a:r>
            <a:endParaRPr lang="en-US" sz="23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1006155"/>
            <a:ext cx="8001000" cy="3913151"/>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457200" indent="-457200"/>
            <a:r>
              <a:rPr lang="en-US" sz="2300" b="1" dirty="0" smtClean="0">
                <a:cs typeface="Times New Roman" pitchFamily="18" charset="0"/>
              </a:rPr>
              <a:t>Ecclesiaste</a:t>
            </a:r>
            <a:r>
              <a:rPr lang="en-US" sz="2300" b="1" dirty="0" smtClean="0">
                <a:cs typeface="Times New Roman" pitchFamily="18" charset="0"/>
              </a:rPr>
              <a:t>s 2:17</a:t>
            </a:r>
            <a:endParaRPr lang="en-US" sz="2300" b="1" dirty="0" smtClean="0">
              <a:solidFill>
                <a:schemeClr val="accent4">
                  <a:lumMod val="50000"/>
                </a:schemeClr>
              </a:solidFill>
              <a:cs typeface="Times New Roman" pitchFamily="18" charset="0"/>
            </a:endParaRPr>
          </a:p>
          <a:p>
            <a:r>
              <a:rPr lang="en-US" sz="2300" dirty="0"/>
              <a:t>So I hated life, because the work that is done under the sun was grievous to me. All of it is meaningless, a chasing after the wind</a:t>
            </a:r>
            <a:r>
              <a:rPr lang="en-US" sz="2300" b="1" dirty="0" smtClean="0"/>
              <a:t>.</a:t>
            </a:r>
          </a:p>
          <a:p>
            <a:endParaRPr lang="en-US" sz="1000" b="1" dirty="0" smtClean="0">
              <a:solidFill>
                <a:schemeClr val="accent4">
                  <a:lumMod val="50000"/>
                </a:schemeClr>
              </a:solidFill>
              <a:cs typeface="Times New Roman" pitchFamily="18" charset="0"/>
            </a:endParaRPr>
          </a:p>
          <a:p>
            <a:r>
              <a:rPr lang="en-US" sz="2300" b="1" dirty="0" smtClean="0">
                <a:solidFill>
                  <a:schemeClr val="tx2">
                    <a:lumMod val="50000"/>
                  </a:schemeClr>
                </a:solidFill>
                <a:cs typeface="Times New Roman" pitchFamily="18" charset="0"/>
              </a:rPr>
              <a:t>What level are you living on?</a:t>
            </a:r>
          </a:p>
          <a:p>
            <a:pPr lvl="1">
              <a:buFont typeface="Arial" pitchFamily="34" charset="0"/>
              <a:buChar char="•"/>
            </a:pPr>
            <a:r>
              <a:rPr lang="en-US" sz="2300" b="1" dirty="0">
                <a:solidFill>
                  <a:schemeClr val="tx2">
                    <a:lumMod val="50000"/>
                  </a:schemeClr>
                </a:solidFill>
                <a:cs typeface="Times New Roman" pitchFamily="18" charset="0"/>
              </a:rPr>
              <a:t> </a:t>
            </a:r>
            <a:r>
              <a:rPr lang="en-US" sz="2300" b="1" dirty="0" smtClean="0">
                <a:solidFill>
                  <a:schemeClr val="tx2">
                    <a:lumMod val="50000"/>
                  </a:schemeClr>
                </a:solidFill>
                <a:cs typeface="Times New Roman" pitchFamily="18" charset="0"/>
              </a:rPr>
              <a:t> Survival</a:t>
            </a:r>
          </a:p>
          <a:p>
            <a:pPr lvl="1">
              <a:buFont typeface="Arial" pitchFamily="34" charset="0"/>
              <a:buChar char="•"/>
            </a:pPr>
            <a:r>
              <a:rPr lang="en-US" sz="2300" b="1" dirty="0">
                <a:solidFill>
                  <a:schemeClr val="tx2">
                    <a:lumMod val="50000"/>
                  </a:schemeClr>
                </a:solidFill>
                <a:cs typeface="Times New Roman" pitchFamily="18" charset="0"/>
              </a:rPr>
              <a:t> </a:t>
            </a:r>
            <a:r>
              <a:rPr lang="en-US" sz="2300" b="1" dirty="0" smtClean="0">
                <a:solidFill>
                  <a:schemeClr val="tx2">
                    <a:lumMod val="50000"/>
                  </a:schemeClr>
                </a:solidFill>
                <a:cs typeface="Times New Roman" pitchFamily="18" charset="0"/>
              </a:rPr>
              <a:t> Success</a:t>
            </a:r>
          </a:p>
          <a:p>
            <a:pPr lvl="1">
              <a:buFont typeface="Arial" pitchFamily="34" charset="0"/>
              <a:buChar char="•"/>
            </a:pPr>
            <a:r>
              <a:rPr lang="en-US" sz="2300" b="1" dirty="0">
                <a:solidFill>
                  <a:schemeClr val="tx2">
                    <a:lumMod val="50000"/>
                  </a:schemeClr>
                </a:solidFill>
                <a:cs typeface="Times New Roman" pitchFamily="18" charset="0"/>
              </a:rPr>
              <a:t> </a:t>
            </a:r>
            <a:r>
              <a:rPr lang="en-US" sz="2300" b="1" dirty="0" smtClean="0">
                <a:solidFill>
                  <a:schemeClr val="tx2">
                    <a:lumMod val="50000"/>
                  </a:schemeClr>
                </a:solidFill>
                <a:cs typeface="Times New Roman" pitchFamily="18" charset="0"/>
              </a:rPr>
              <a:t> Significance</a:t>
            </a:r>
          </a:p>
          <a:p>
            <a:pPr lvl="1">
              <a:buFont typeface="Arial" pitchFamily="34" charset="0"/>
              <a:buChar char="•"/>
            </a:pPr>
            <a:endParaRPr lang="en-US" sz="1000" b="1" dirty="0">
              <a:solidFill>
                <a:schemeClr val="accent4">
                  <a:lumMod val="50000"/>
                </a:schemeClr>
              </a:solidFill>
              <a:cs typeface="Times New Roman" pitchFamily="18" charset="0"/>
            </a:endParaRPr>
          </a:p>
          <a:p>
            <a:pPr lvl="1"/>
            <a:r>
              <a:rPr lang="en-US" sz="2300" b="1" dirty="0"/>
              <a:t>Psalm </a:t>
            </a:r>
            <a:r>
              <a:rPr lang="en-US" sz="2300" b="1" dirty="0" smtClean="0"/>
              <a:t>139:16 </a:t>
            </a:r>
            <a:r>
              <a:rPr lang="en-US" sz="2300" dirty="0" smtClean="0"/>
              <a:t> -  The </a:t>
            </a:r>
            <a:r>
              <a:rPr lang="en-US" sz="2300" dirty="0"/>
              <a:t>Lord’s eyes saw my unformed body. All the days ordained for me were written in your book before one of them came to be</a:t>
            </a:r>
            <a:r>
              <a:rPr lang="en-US" sz="2300" b="1" dirty="0"/>
              <a:t>.</a:t>
            </a:r>
            <a:endParaRPr lang="en-US" sz="2300" b="1" dirty="0">
              <a:solidFill>
                <a:schemeClr val="accent4">
                  <a:lumMod val="50000"/>
                </a:schemeClr>
              </a:solidFill>
              <a:cs typeface="Times New Roman" pitchFamily="18" charset="0"/>
            </a:endParaRPr>
          </a:p>
        </p:txBody>
      </p:sp>
      <p:pic>
        <p:nvPicPr>
          <p:cNvPr id="11" name="Picture 12" descr="https://www.gracealliance.org/main/wp-content/uploads/2015/08/2012-What_On_Earth_Am_I_Here_For_BookRoots-Logo-CMYK.gif">
            <a:hlinkClick r:id="rId2"/>
          </p:cNvPr>
          <p:cNvPicPr>
            <a:picLocks noChangeAspect="1" noChangeArrowheads="1"/>
          </p:cNvPicPr>
          <p:nvPr/>
        </p:nvPicPr>
        <p:blipFill>
          <a:blip r:embed="rId3" cstate="print"/>
          <a:srcRect b="34146"/>
          <a:stretch>
            <a:fillRect/>
          </a:stretch>
        </p:blipFill>
        <p:spPr bwMode="auto">
          <a:xfrm>
            <a:off x="7772400" y="0"/>
            <a:ext cx="1371600" cy="895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1000"/>
                                        <p:tgtEl>
                                          <p:spTgt spid="10">
                                            <p:txEl>
                                              <p:pRg st="0" end="0"/>
                                            </p:txEl>
                                          </p:spTgt>
                                        </p:tgtEl>
                                      </p:cBhvr>
                                    </p:animEffect>
                                  </p:childTnLst>
                                </p:cTn>
                              </p:par>
                              <p:par>
                                <p:cTn id="12" presetID="55" presetClass="entr" presetSubtype="0" fill="hold" grpId="0" nodeType="with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iterate type="lt">
                                    <p:tmPct val="0"/>
                                  </p:iterate>
                                  <p:childTnLst>
                                    <p:set>
                                      <p:cBhvr>
                                        <p:cTn id="20" dur="1" fill="hold">
                                          <p:stCondLst>
                                            <p:cond delay="0"/>
                                          </p:stCondLst>
                                        </p:cTn>
                                        <p:tgtEl>
                                          <p:spTgt spid="10">
                                            <p:txEl>
                                              <p:pRg st="3" end="3"/>
                                            </p:txEl>
                                          </p:spTgt>
                                        </p:tgtEl>
                                        <p:attrNameLst>
                                          <p:attrName>style.visibility</p:attrName>
                                        </p:attrNameLst>
                                      </p:cBhvr>
                                      <p:to>
                                        <p:strVal val="visible"/>
                                      </p:to>
                                    </p:set>
                                    <p:anim calcmode="lin" valueType="num">
                                      <p:cBhvr>
                                        <p:cTn id="21" dur="500" fill="hold"/>
                                        <p:tgtEl>
                                          <p:spTgt spid="10">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0">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10">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iterate type="lt">
                                    <p:tmPct val="0"/>
                                  </p:iterate>
                                  <p:childTnLst>
                                    <p:set>
                                      <p:cBhvr>
                                        <p:cTn id="27" dur="1" fill="hold">
                                          <p:stCondLst>
                                            <p:cond delay="0"/>
                                          </p:stCondLst>
                                        </p:cTn>
                                        <p:tgtEl>
                                          <p:spTgt spid="10">
                                            <p:txEl>
                                              <p:pRg st="4" end="4"/>
                                            </p:txEl>
                                          </p:spTgt>
                                        </p:tgtEl>
                                        <p:attrNameLst>
                                          <p:attrName>style.visibility</p:attrName>
                                        </p:attrNameLst>
                                      </p:cBhvr>
                                      <p:to>
                                        <p:strVal val="visible"/>
                                      </p:to>
                                    </p:set>
                                    <p:anim calcmode="lin" valueType="num">
                                      <p:cBhvr>
                                        <p:cTn id="28" dur="500" fill="hold"/>
                                        <p:tgtEl>
                                          <p:spTgt spid="10">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10">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10">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iterate type="lt">
                                    <p:tmPct val="0"/>
                                  </p:iterate>
                                  <p:childTnLst>
                                    <p:set>
                                      <p:cBhvr>
                                        <p:cTn id="34" dur="1" fill="hold">
                                          <p:stCondLst>
                                            <p:cond delay="0"/>
                                          </p:stCondLst>
                                        </p:cTn>
                                        <p:tgtEl>
                                          <p:spTgt spid="10">
                                            <p:txEl>
                                              <p:pRg st="5" end="5"/>
                                            </p:txEl>
                                          </p:spTgt>
                                        </p:tgtEl>
                                        <p:attrNameLst>
                                          <p:attrName>style.visibility</p:attrName>
                                        </p:attrNameLst>
                                      </p:cBhvr>
                                      <p:to>
                                        <p:strVal val="visible"/>
                                      </p:to>
                                    </p:set>
                                    <p:anim calcmode="lin" valueType="num">
                                      <p:cBhvr>
                                        <p:cTn id="35" dur="500" fill="hold"/>
                                        <p:tgtEl>
                                          <p:spTgt spid="10">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10">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1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iterate type="lt">
                                    <p:tmPct val="0"/>
                                  </p:iterate>
                                  <p:childTnLst>
                                    <p:set>
                                      <p:cBhvr>
                                        <p:cTn id="41" dur="1" fill="hold">
                                          <p:stCondLst>
                                            <p:cond delay="0"/>
                                          </p:stCondLst>
                                        </p:cTn>
                                        <p:tgtEl>
                                          <p:spTgt spid="10">
                                            <p:txEl>
                                              <p:pRg st="6" end="6"/>
                                            </p:txEl>
                                          </p:spTgt>
                                        </p:tgtEl>
                                        <p:attrNameLst>
                                          <p:attrName>style.visibility</p:attrName>
                                        </p:attrNameLst>
                                      </p:cBhvr>
                                      <p:to>
                                        <p:strVal val="visible"/>
                                      </p:to>
                                    </p:set>
                                    <p:anim calcmode="lin" valueType="num">
                                      <p:cBhvr>
                                        <p:cTn id="42" dur="500" fill="hold"/>
                                        <p:tgtEl>
                                          <p:spTgt spid="10">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10">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10">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0">
                                            <p:txEl>
                                              <p:pRg st="8" end="8"/>
                                            </p:txEl>
                                          </p:spTgt>
                                        </p:tgtEl>
                                        <p:attrNameLst>
                                          <p:attrName>style.visibility</p:attrName>
                                        </p:attrNameLst>
                                      </p:cBhvr>
                                      <p:to>
                                        <p:strVal val="visible"/>
                                      </p:to>
                                    </p:set>
                                    <p:anim calcmode="lin" valueType="num">
                                      <p:cBhvr>
                                        <p:cTn id="49" dur="1000" fill="hold"/>
                                        <p:tgtEl>
                                          <p:spTgt spid="10">
                                            <p:txEl>
                                              <p:pRg st="8" end="8"/>
                                            </p:txEl>
                                          </p:spTgt>
                                        </p:tgtEl>
                                        <p:attrNameLst>
                                          <p:attrName>ppt_w</p:attrName>
                                        </p:attrNameLst>
                                      </p:cBhvr>
                                      <p:tavLst>
                                        <p:tav tm="0">
                                          <p:val>
                                            <p:strVal val="#ppt_w*0.70"/>
                                          </p:val>
                                        </p:tav>
                                        <p:tav tm="100000">
                                          <p:val>
                                            <p:strVal val="#ppt_w"/>
                                          </p:val>
                                        </p:tav>
                                      </p:tavLst>
                                    </p:anim>
                                    <p:anim calcmode="lin" valueType="num">
                                      <p:cBhvr>
                                        <p:cTn id="50" dur="1000" fill="hold"/>
                                        <p:tgtEl>
                                          <p:spTgt spid="10">
                                            <p:txEl>
                                              <p:pRg st="8" end="8"/>
                                            </p:txEl>
                                          </p:spTgt>
                                        </p:tgtEl>
                                        <p:attrNameLst>
                                          <p:attrName>ppt_h</p:attrName>
                                        </p:attrNameLst>
                                      </p:cBhvr>
                                      <p:tavLst>
                                        <p:tav tm="0">
                                          <p:val>
                                            <p:strVal val="#ppt_h"/>
                                          </p:val>
                                        </p:tav>
                                        <p:tav tm="100000">
                                          <p:val>
                                            <p:strVal val="#ppt_h"/>
                                          </p:val>
                                        </p:tav>
                                      </p:tavLst>
                                    </p:anim>
                                    <p:animEffect transition="in" filter="fade">
                                      <p:cBhvr>
                                        <p:cTn id="51" dur="10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9050"/>
            <a:ext cx="60198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514350"/>
            <a:ext cx="5410200" cy="446276"/>
          </a:xfrm>
          <a:prstGeom prst="rect">
            <a:avLst/>
          </a:prstGeom>
          <a:noFill/>
        </p:spPr>
        <p:txBody>
          <a:bodyPr wrap="square" rtlCol="0">
            <a:spAutoFit/>
          </a:bodyPr>
          <a:lstStyle/>
          <a:p>
            <a:pPr>
              <a:buFont typeface="Wingdings" pitchFamily="2" charset="2"/>
              <a:buChar char="Ø"/>
            </a:pPr>
            <a:r>
              <a:rPr lang="en-US" sz="2200" b="1" dirty="0" smtClean="0">
                <a:solidFill>
                  <a:schemeClr val="tx2">
                    <a:lumMod val="50000"/>
                  </a:schemeClr>
                </a:solidFill>
                <a:effectLst>
                  <a:outerShdw blurRad="38100" dist="38100" dir="2700000" algn="tl">
                    <a:srgbClr val="000000">
                      <a:alpha val="43137"/>
                    </a:srgbClr>
                  </a:outerShdw>
                </a:effectLst>
              </a:rPr>
              <a:t>  </a:t>
            </a:r>
            <a:r>
              <a:rPr lang="en-US" sz="2300" b="1" dirty="0" smtClean="0">
                <a:solidFill>
                  <a:schemeClr val="tx2">
                    <a:lumMod val="50000"/>
                  </a:schemeClr>
                </a:solidFill>
                <a:effectLst>
                  <a:outerShdw blurRad="38100" dist="38100" dir="2700000" algn="tl">
                    <a:srgbClr val="000000">
                      <a:alpha val="43137"/>
                    </a:srgbClr>
                  </a:outerShdw>
                </a:effectLst>
              </a:rPr>
              <a:t>Question #2:  Does My Life Matter</a:t>
            </a:r>
            <a:r>
              <a:rPr lang="en-US" sz="2300" b="1" dirty="0" smtClean="0">
                <a:solidFill>
                  <a:schemeClr val="tx2">
                    <a:lumMod val="50000"/>
                  </a:schemeClr>
                </a:solidFill>
                <a:effectLst>
                  <a:outerShdw blurRad="38100" dist="38100" dir="2700000" algn="tl">
                    <a:srgbClr val="000000">
                      <a:alpha val="43137"/>
                    </a:srgbClr>
                  </a:outerShdw>
                </a:effectLst>
              </a:rPr>
              <a:t>?</a:t>
            </a:r>
            <a:endParaRPr lang="en-US" sz="23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1006155"/>
            <a:ext cx="8001000" cy="2959043"/>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400" b="1" dirty="0" smtClean="0">
                <a:solidFill>
                  <a:schemeClr val="tx2">
                    <a:lumMod val="50000"/>
                  </a:schemeClr>
                </a:solidFill>
                <a:cs typeface="Times New Roman" pitchFamily="18" charset="0"/>
              </a:rPr>
              <a:t>What level are you living on?</a:t>
            </a:r>
          </a:p>
          <a:p>
            <a:pPr lvl="1">
              <a:buFont typeface="Arial" pitchFamily="34" charset="0"/>
              <a:buChar char="•"/>
            </a:pPr>
            <a:r>
              <a:rPr lang="en-US" sz="2400" b="1" dirty="0" smtClean="0">
                <a:solidFill>
                  <a:schemeClr val="tx2">
                    <a:lumMod val="50000"/>
                  </a:schemeClr>
                </a:solidFill>
                <a:cs typeface="Times New Roman" pitchFamily="18" charset="0"/>
              </a:rPr>
              <a:t>  Significance</a:t>
            </a:r>
          </a:p>
          <a:p>
            <a:pPr lvl="1">
              <a:buFont typeface="Arial" pitchFamily="34" charset="0"/>
              <a:buChar char="•"/>
            </a:pPr>
            <a:endParaRPr lang="en-US" sz="1000" b="1" dirty="0">
              <a:solidFill>
                <a:schemeClr val="accent4">
                  <a:lumMod val="50000"/>
                </a:schemeClr>
              </a:solidFill>
              <a:cs typeface="Times New Roman" pitchFamily="18" charset="0"/>
            </a:endParaRPr>
          </a:p>
          <a:p>
            <a:pPr lvl="1"/>
            <a:r>
              <a:rPr lang="en-US" sz="2300" b="1" dirty="0"/>
              <a:t>Psalm </a:t>
            </a:r>
            <a:r>
              <a:rPr lang="en-US" sz="2300" b="1" dirty="0" smtClean="0"/>
              <a:t>33:11 </a:t>
            </a:r>
            <a:r>
              <a:rPr lang="en-US" sz="2300" dirty="0" smtClean="0"/>
              <a:t> -  </a:t>
            </a:r>
            <a:r>
              <a:rPr lang="en-US" sz="2400" dirty="0"/>
              <a:t>But the plans of the LORD stand firm forever, the purposes of his heart through all generations</a:t>
            </a:r>
            <a:r>
              <a:rPr lang="en-US" sz="2400" b="1" dirty="0" smtClean="0"/>
              <a:t>.</a:t>
            </a:r>
          </a:p>
          <a:p>
            <a:pPr lvl="1"/>
            <a:endParaRPr lang="en-US" sz="1000" b="1" dirty="0">
              <a:solidFill>
                <a:schemeClr val="accent4">
                  <a:lumMod val="50000"/>
                </a:schemeClr>
              </a:solidFill>
              <a:cs typeface="Times New Roman" pitchFamily="18" charset="0"/>
            </a:endParaRPr>
          </a:p>
          <a:p>
            <a:pPr lvl="1"/>
            <a:r>
              <a:rPr lang="en-US" sz="2400" b="1" dirty="0"/>
              <a:t>2 Corinthians </a:t>
            </a:r>
            <a:r>
              <a:rPr lang="en-US" sz="2400" b="1" dirty="0" smtClean="0"/>
              <a:t>5:1 - </a:t>
            </a:r>
            <a:r>
              <a:rPr lang="en-US" sz="2400" dirty="0" smtClean="0"/>
              <a:t> </a:t>
            </a:r>
            <a:r>
              <a:rPr lang="en-US" sz="2400" dirty="0"/>
              <a:t>For we know that if the earthly tent we live in is destroyed, we have a building from God, an eternal house in heaven, not built by human hands.</a:t>
            </a:r>
            <a:endParaRPr lang="en-US" sz="2300" b="1" dirty="0">
              <a:solidFill>
                <a:schemeClr val="accent4">
                  <a:lumMod val="50000"/>
                </a:schemeClr>
              </a:solidFill>
              <a:cs typeface="Times New Roman" pitchFamily="18" charset="0"/>
            </a:endParaRPr>
          </a:p>
        </p:txBody>
      </p:sp>
      <p:pic>
        <p:nvPicPr>
          <p:cNvPr id="11" name="Picture 12" descr="https://www.gracealliance.org/main/wp-content/uploads/2015/08/2012-What_On_Earth_Am_I_Here_For_BookRoots-Logo-CMYK.gif">
            <a:hlinkClick r:id="rId2"/>
          </p:cNvPr>
          <p:cNvPicPr>
            <a:picLocks noChangeAspect="1" noChangeArrowheads="1"/>
          </p:cNvPicPr>
          <p:nvPr/>
        </p:nvPicPr>
        <p:blipFill>
          <a:blip r:embed="rId3" cstate="print"/>
          <a:srcRect b="34146"/>
          <a:stretch>
            <a:fillRect/>
          </a:stretch>
        </p:blipFill>
        <p:spPr bwMode="auto">
          <a:xfrm>
            <a:off x="7924800" y="0"/>
            <a:ext cx="1219200" cy="895350"/>
          </a:xfrm>
          <a:prstGeom prst="rect">
            <a:avLst/>
          </a:prstGeom>
          <a:noFill/>
        </p:spPr>
      </p:pic>
      <p:sp>
        <p:nvSpPr>
          <p:cNvPr id="12" name="TextBox 11"/>
          <p:cNvSpPr txBox="1"/>
          <p:nvPr/>
        </p:nvSpPr>
        <p:spPr>
          <a:xfrm>
            <a:off x="685800" y="4129342"/>
            <a:ext cx="8001000" cy="804608"/>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400" b="1" i="1" dirty="0" smtClean="0">
                <a:solidFill>
                  <a:schemeClr val="tx2">
                    <a:lumMod val="50000"/>
                  </a:schemeClr>
                </a:solidFill>
              </a:rPr>
              <a:t>Question #2:</a:t>
            </a:r>
            <a:r>
              <a:rPr lang="en-US" sz="2400" i="1" dirty="0" smtClean="0">
                <a:solidFill>
                  <a:schemeClr val="tx2">
                    <a:lumMod val="50000"/>
                  </a:schemeClr>
                </a:solidFill>
              </a:rPr>
              <a:t> </a:t>
            </a:r>
            <a:r>
              <a:rPr lang="en-US" sz="2400" b="1" i="1" dirty="0" smtClean="0">
                <a:solidFill>
                  <a:schemeClr val="tx2">
                    <a:lumMod val="50000"/>
                  </a:schemeClr>
                </a:solidFill>
              </a:rPr>
              <a:t>Does My Life Matter?  </a:t>
            </a:r>
            <a:r>
              <a:rPr lang="en-US" sz="2400" b="1" dirty="0" smtClean="0"/>
              <a:t>“ You matter so much that God wants to keep you alive forever.”    </a:t>
            </a:r>
            <a:endParaRPr lang="en-US" sz="2400" b="1" dirty="0" smtClean="0">
              <a:solidFill>
                <a:schemeClr val="accent4">
                  <a:lumMod val="50000"/>
                </a:schemeClr>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10">
                                            <p:txEl>
                                              <p:pRg st="5" end="5"/>
                                            </p:txEl>
                                          </p:spTgt>
                                        </p:tgtEl>
                                        <p:attrNameLst>
                                          <p:attrName>style.visibility</p:attrName>
                                        </p:attrNameLst>
                                      </p:cBhvr>
                                      <p:to>
                                        <p:strVal val="visible"/>
                                      </p:to>
                                    </p:set>
                                    <p:anim calcmode="lin" valueType="num">
                                      <p:cBhvr>
                                        <p:cTn id="11" dur="500" fill="hold"/>
                                        <p:tgtEl>
                                          <p:spTgt spid="10">
                                            <p:txEl>
                                              <p:pRg st="5" end="5"/>
                                            </p:txEl>
                                          </p:spTgt>
                                        </p:tgtEl>
                                        <p:attrNameLst>
                                          <p:attrName>ppt_w</p:attrName>
                                        </p:attrNameLst>
                                      </p:cBhvr>
                                      <p:tavLst>
                                        <p:tav tm="0">
                                          <p:val>
                                            <p:strVal val="#ppt_w*0.70"/>
                                          </p:val>
                                        </p:tav>
                                        <p:tav tm="100000">
                                          <p:val>
                                            <p:strVal val="#ppt_w"/>
                                          </p:val>
                                        </p:tav>
                                      </p:tavLst>
                                    </p:anim>
                                    <p:anim calcmode="lin" valueType="num">
                                      <p:cBhvr>
                                        <p:cTn id="12" dur="500" fill="hold"/>
                                        <p:tgtEl>
                                          <p:spTgt spid="10">
                                            <p:txEl>
                                              <p:pRg st="5" end="5"/>
                                            </p:txEl>
                                          </p:spTgt>
                                        </p:tgtEl>
                                        <p:attrNameLst>
                                          <p:attrName>ppt_h</p:attrName>
                                        </p:attrNameLst>
                                      </p:cBhvr>
                                      <p:tavLst>
                                        <p:tav tm="0">
                                          <p:val>
                                            <p:strVal val="#ppt_h"/>
                                          </p:val>
                                        </p:tav>
                                        <p:tav tm="100000">
                                          <p:val>
                                            <p:strVal val="#ppt_h"/>
                                          </p:val>
                                        </p:tav>
                                      </p:tavLst>
                                    </p:anim>
                                    <p:animEffect transition="in" filter="fade">
                                      <p:cBhvr>
                                        <p:cTn id="13" dur="500"/>
                                        <p:tgtEl>
                                          <p:spTgt spid="10">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
                                            <p:bg/>
                                          </p:spTgt>
                                        </p:tgtEl>
                                        <p:attrNameLst>
                                          <p:attrName>style.visibility</p:attrName>
                                        </p:attrNameLst>
                                      </p:cBhvr>
                                      <p:to>
                                        <p:strVal val="visible"/>
                                      </p:to>
                                    </p:set>
                                  </p:childTnLst>
                                </p:cTn>
                              </p:par>
                              <p:par>
                                <p:cTn id="18" presetID="55" presetClass="entr" presetSubtype="0" fill="hold" grpId="0" nodeType="withEffect">
                                  <p:stCondLst>
                                    <p:cond delay="0"/>
                                  </p:stCondLst>
                                  <p:childTnLst>
                                    <p:set>
                                      <p:cBhvr>
                                        <p:cTn id="19" dur="1" fill="hold">
                                          <p:stCondLst>
                                            <p:cond delay="0"/>
                                          </p:stCondLst>
                                        </p:cTn>
                                        <p:tgtEl>
                                          <p:spTgt spid="12">
                                            <p:txEl>
                                              <p:pRg st="0" end="0"/>
                                            </p:txEl>
                                          </p:spTgt>
                                        </p:tgtEl>
                                        <p:attrNameLst>
                                          <p:attrName>style.visibility</p:attrName>
                                        </p:attrNameLst>
                                      </p:cBhvr>
                                      <p:to>
                                        <p:strVal val="visible"/>
                                      </p:to>
                                    </p:set>
                                    <p:anim calcmode="lin" valueType="num">
                                      <p:cBhvr>
                                        <p:cTn id="20" dur="500" fill="hold"/>
                                        <p:tgtEl>
                                          <p:spTgt spid="12">
                                            <p:txEl>
                                              <p:pRg st="0" end="0"/>
                                            </p:txEl>
                                          </p:spTgt>
                                        </p:tgtEl>
                                        <p:attrNameLst>
                                          <p:attrName>ppt_w</p:attrName>
                                        </p:attrNameLst>
                                      </p:cBhvr>
                                      <p:tavLst>
                                        <p:tav tm="0">
                                          <p:val>
                                            <p:strVal val="#ppt_w*0.70"/>
                                          </p:val>
                                        </p:tav>
                                        <p:tav tm="100000">
                                          <p:val>
                                            <p:strVal val="#ppt_w"/>
                                          </p:val>
                                        </p:tav>
                                      </p:tavLst>
                                    </p:anim>
                                    <p:anim calcmode="lin" valueType="num">
                                      <p:cBhvr>
                                        <p:cTn id="21" dur="500" fill="hold"/>
                                        <p:tgtEl>
                                          <p:spTgt spid="12">
                                            <p:txEl>
                                              <p:pRg st="0" end="0"/>
                                            </p:txEl>
                                          </p:spTgt>
                                        </p:tgtEl>
                                        <p:attrNameLst>
                                          <p:attrName>ppt_h</p:attrName>
                                        </p:attrNameLst>
                                      </p:cBhvr>
                                      <p:tavLst>
                                        <p:tav tm="0">
                                          <p:val>
                                            <p:strVal val="#ppt_h"/>
                                          </p:val>
                                        </p:tav>
                                        <p:tav tm="100000">
                                          <p:val>
                                            <p:strVal val="#ppt_h"/>
                                          </p:val>
                                        </p:tav>
                                      </p:tavLst>
                                    </p:anim>
                                    <p:animEffect transition="in" filter="fade">
                                      <p:cBhvr>
                                        <p:cTn id="2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p:bldP spid="12" grpId="0" uiExpand="1"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9050"/>
            <a:ext cx="6019800" cy="523220"/>
          </a:xfrm>
          <a:prstGeom prst="rect">
            <a:avLst/>
          </a:prstGeom>
          <a:noFill/>
        </p:spPr>
        <p:txBody>
          <a:bodyPr wrap="square" rtlCol="0">
            <a:spAutoFit/>
          </a:bodyPr>
          <a:lstStyle/>
          <a:p>
            <a:pPr algn="ctr"/>
            <a:r>
              <a:rPr lang="en-US" sz="2800" b="1" i="1" dirty="0" smtClean="0">
                <a:solidFill>
                  <a:schemeClr val="tx2">
                    <a:lumMod val="75000"/>
                  </a:schemeClr>
                </a:solidFill>
                <a:latin typeface="Times New Roman" pitchFamily="18" charset="0"/>
                <a:cs typeface="Times New Roman" pitchFamily="18" charset="0"/>
              </a:rPr>
              <a:t>What on Earth am I here for?</a:t>
            </a:r>
            <a:endParaRPr lang="en-US" sz="2500" b="1" i="1" dirty="0">
              <a:solidFill>
                <a:schemeClr val="tx2">
                  <a:lumMod val="75000"/>
                </a:schemeClr>
              </a:solidFill>
              <a:latin typeface="Times New Roman" pitchFamily="18" charset="0"/>
              <a:cs typeface="Times New Roman" pitchFamily="18" charset="0"/>
            </a:endParaRPr>
          </a:p>
        </p:txBody>
      </p:sp>
      <p:sp>
        <p:nvSpPr>
          <p:cNvPr id="14338" name="AutoShape 2"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0" name="AutoShape 4"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2" name="AutoShape 6" descr="Image result for what on earth am i here for"/>
          <p:cNvSpPr>
            <a:spLocks noChangeAspect="1" noChangeArrowheads="1"/>
          </p:cNvSpPr>
          <p:nvPr/>
        </p:nvSpPr>
        <p:spPr bwMode="auto">
          <a:xfrm>
            <a:off x="155575"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4" name="AutoShape 8" descr="data:image/jpeg;base64,/9j/4AAQSkZJRgABAQAAAQABAAD/2wCEAAkGBxMTEhUUExQWFhUXGCAaGBQYFxwZHhwfGiAfIRsgIB8fHCggHBsnHB0ZIjEhJSkrLi4uHR8zODUsNygtLisBCgoKDQwOGg8QGzUgICUsODQ0NzcwLDc3NzcsKzY4NzcrNi8sOC03OCsrKzQuMTc3ODQ0NDcuNy8sNCs3MiwrK//AABEIAPMAzwMBIgACEQEDEQH/xAAcAAEAAwADAQEAAAAAAAAAAAAABQYHAwQIAgH/xABREAACAQIEAwQECgUIBwcFAAABAgMEEQAFEiEGEzEHIkFRFDJhcQgWF1SBkaOk0+IjQlJVoRUzYnKCkrGyJFNzk6LB4xg0NWN0lOElZMLS8f/EABkBAQEAAwEAAAAAAAAAAAAAAAADAgQFAf/EACcRAQACAgAEBAcAAAAAAAAAAAABAgMRBBMhMRIjQYEFFCIyUWHB/9oADAMBAAIRAxEAPwDccMMMAwwwwDDDDAMMVPtSz6Siy2eaK/M2RWH6hc6dX0X29tscGW8e06UVHLVyBJ6iNCIRu7s1hcKNwrHoTYb9cBc8MVjjvjBMsjhmljZ4nl5blSNS3VmBAPreqdrjExBnMDU61IlQQMgcSsdK6T4km1vpwHfwxD8P8TU1aZfRZOYsRCs4UhbnewJHe28RtuMfmfcT09JJBFK36SolWOKMbsS7BbnyUEi5wEzjrZhXJCmp/oA6k+Qx2cVji6NtSNYlAvXyN9/4Wxr8VmthxTesbl5M6h3+Gs2aoSRmUKVkKhRvsACN/E74mMVLKK2GgpWmrJFgWSQkazY9AALdSxCk2G9sTOS8RUlWL008ctuoVgSPevUfSMZYJtOOs276I7JTDEJxVxTT0CRvO1uZIqIo6kkgE/1VBuT/AMyAZvFnphj8Jx+4BhhhgGGGGAYYYYBhhhgGGGGAYpecceiNmSKB2ZTYmQ8sfVYsfpAxdMZx2m8T0FNIkVZDUB2F0njRbW8bMWGqx6rba48wcZV1vqjnjLNfLnUvum43knvTyQorygrE4OpdZB0BlYdCbC+/uxV+HOz2WszMZpJMjUxl5yrvzAyHuxMtrLy2AQi59S3jtYKWjpYTTzxGWslkUS09PGoUkEbO5Y2RBfqxG+252x8xZNncdVJVUyUcCTWaWkaaSRWbxe4jAWQiwJUgG1zfC2t9GPDc7web3X7PclgrIWgqIxJG1rqSRuOhBBBB9oxg/ajlVZMtLBSU8jUcPMhSKJWcLJFK6HUBc30BCGbrdj4nGiZN2r05qPRa1VppwballSaEnw/SKe6T5MBbxOJjhGp01mZU37E6TL/VnjU7ezWr/XjFsKxkOVVeS5GZI40epDc+aJrsNJIDKCpG6xgG4uLhuuKtmuc09dys75cxlpAoajHqlkkHLbmWuEDPc903tbbxmOzvtLkkzKooqk6o5Z5fR3PVO8xEZ80t08jt0O1n4zzqPK6mCoKAQNBPEVUADmLpliG3QsVkUe1t8BE5Z2oVLRLzKK9VOf8ARaOMnWy73lkLfzcV9gTubE9N8WCj4br6iz19dIl7H0aiPJRfYZN5W/vD6RiN7H8oZonzOp71VWktqI9WO9kVfJTYH3aB4YsHaPnxosuqJ09cLpQ+TOQqn6CdX0YCM4m7OKWupliEs6hX1rIZnnN7aSLys23sBG49+I3srynK4Kiqhow0s1PpWWqexLF9V1S2wVStjYC+25sDiqdh/GbJSVVPJd+SvNhF+vMbSUv4XlZbe1zjSeBOBIMs5xiZ3eYgszHoFvZR7LsdzudvLAYJ22ZnLNm06SE6YbJGvgF0g3+kkm/tHkMel8olZaWJpjpYQqZCfAhQWvfy3xVuOJ6CnmaqqqaKRoIOYHKAuW1qsQBP9Im1+nXwxmeX8V5jmtPm+nUzNDHy4I9wqcw8xVHixjL3PVvqAC69pFTWzvlVRlqvLDzebqQEi7BQpfxVSjSA3ta7A2xqGMH4BzuppMvKSRPekMtVy2BUhCumJGB3UPM8j+elGPiMVJ+2LNzJr9IUC9+WIo9Pu3Utb+1fAepcMUPst4rr6+IyVVKscdu5OCV5h/oobm39K9vLxtfMAwwwwDDDDAMMMMAwxF5xxFTUrxJUSrEZrhC9wpK2uC3qqe8LXIvvii9tvG9RQQwx0vdefVea19Krp2Xw1HV18APM3AadjMu3TiZKWmiiMEM0kzEoJkEioEA1MAf1u8APefcbZ2fQSpl1KJi5lMQZ9ZJa7946r76u9vffHDxNwPS11RFNVBpBCpCQ3shJNyWtuegFr223vgInsqzjmZb6ZUJHCSTrkA0KyQjSrW6IigFdIsosSAL4488zWCtp5aou9Rl8HrU9MRqlIALtLdlPLUEHlXFwCx1AqB1M8zulzXJamLLj3liFqZV0uoQqdOgeFhp7tx4DET2d18OUtBlbfpaypl11AUjRBdNlJ/WbSo2Hmd+lwj27TcieI0zZc6QONJCwxLa/j3XBBB3uN779ccHZ5XmlzmJPSDUUtVT8umnPiiktGrbA60KtGQdxcbAWt2uN+w9pJmly940RzcwSXUIT10EA93+iQLe7YdPOeDxRZTGYqiKWuop/SmEbBioJUMAL6tK6Y2JIHqnzwFvqOzyipMzhr9UgEk/qXUIksgbSTtfSz7AX2ZlHTbHV+EbOBl0S2BLVC2J8LI/T2+HuJxeKCogzXL1Yi8NRH3lvup8RcdHVwd/ArjEe2HMqpIIqCtUtJDLriqh6s8Wki58pQSoYf/BIadxLlGaLRUyZVOkfKiRTEyrqYKoA0uwIB2GxA9/gYfMKuaoy5cuzCJ5ayYEEo9PCSUclCqyyRmQjStyilTvY+ONE4arRNSU8q9JIUb61Bt7x0x59yvh2szbOZKgBxCtSS1QbgKkb91UPiwVQAB02vbActBQR5RDL6VHUpUPLAUMkIETJFOkjKjxu4L2S5uR0A9+h8KPmlXm0s9TrjoodfIQHSkmoWjIt/OjQS2o3ANrW6DNs17RKybMnhnKyUjTmJqRkUqY9em3TUHtuHBuG9m2NW4IlkoauTKZWZ4wnOopG3PKvZoyfEoensv0FhgOjxpl8FbVZhDUTcmKKjgJl27jcyV728dtIt1PhvbGddn+axwNLT0dZDSiQjXX1S2dwt9IijuY0Aub63ub32tYTCQLX51mDzyaaCGVOevhK0I5cSbbsCyubDrY+JBF/ruPaUqU9FkkS1tJRNJHS2kt9FrYnfLSnS06Upivf7Y262UcA1VOj8nMRLziWmFRTJKkxYWOo6uZYj+mdr4j8r4MymnZ5K2ijglhXmNqlklp2W9i8eo2YXIBjZdSkqLWKky3ENcMlo3qoYjy20j0InuRyOeqkX5a9dSDuk2tpuS3V4a4kp+IqGoppkaJ7KJEVr231I6NbfvKNiNrWNwd6JrLw3xtl9axjpahHZR/N6Wjaw8ldQSPd0xY8ZNknYXTQyrJJVTvpIZQlorEdO8CW+lSDjQuJs6WhpJKlkeRIgupVN2sWVSe8dyAb7ne2Al8MRPDXEdNXQ86mkDrexHRlPkwO4P8Aj4YlsAwwwwDDDDAUntZ4ObMqMJGyrLE+tC5sp2IZSfC4N7+YGKi9XVZVlAil5dRPFEZIukqxjmhdQuN+WHXfoCwHTGk8XcL0+YU5gqFNr3VxsyN4Mp8/Ydjik5b2fS5VAJqSRqmaKVpDEV08yJ1CyxKLnvkKjA+LIu2A+OwtKuZKiurHkczlVjMhPqpcsVHQKS1trDunGoTzKis7sFVQSzMQAAOpJOwAHjiM4b4kpq2PXTyBrbNGe66HxVk6qR9XlfFK7XOGM0zALFTNCtKAC0ZkZXkb+l3baRtYX67ne1gpPCFHRxZ6ZqOtWVNUhSnRWR3LggxgyBImUXuDr30iw8RNUXChpc1kzKWmzB11vIsSxQSEM9+pjqWLAXNgFB6eW9Oybg0ZZUxVOZ1MMKwuJFgjfmTSMpuoCr0W9rkn/G+LDnPbFX1Uwp8tpTGzbKWTmSm/Q6fUQW33DDxvgLtxBx9lckLQVoqYEkGkiWnnjP0FVvf3YoPCfAWWNWJJFmsMsNzanaySOCCChuwuCCQbLuLiwviTg7LM1rRqzLMXUNuYQzS29mnUsam/7Nxjkm7A6f1VrZA9r2aNTt52DA2wH72a5o2U5hPk9UxEbyaqaRuhLer7LOtumwcEdTjTeL+GIMwpmgnUbi6PbdGtsy+0eXiNjjEeI+xnM41UwzrVLGLIuoo6gb2VWJUC+9g2Lt2f9qCnTRZnqp6xO5rkUqJPLVf1HI87A9Qd7YCJ7DM8lp558oqdmjZjEPIqf0ijzB9cf2j442eOMKAFAAHQAWA+jGD9rSfyfnlJmCbLJpZ7X3MZCSD6Yio+k42zOc0Snppaht0jjaQ28QovYe09B78BnFf2X6s9jrFA9GYmeQeUq2sLeTMQ/wBD+zHY7Us6hgOXZlGRIIah49SEEFXR1cXHXdCPrxEcfdpBnySOelJR6iQQzWO8R0lnW/mbbHxU32PTO/TXqcroMtQapnqmdB4BSSq38gXeQ+wKTgND4B4ZkkydZ7jmzTvUPrOnUN0G/TwLC/7R88WrhPhE60nmKFV70aKwYE+DEjbbqAL72PhjMO0ThqYVsUFRVRw5fEkaxFpV7qIqhiIgS7Sk6jfSbk9bdNKyvtEp3VYctpKqqWNQimOMJGoUAAFpCttreGIW4fHbJzJ7r14i9cfLjs4e0XjmGjqFo66m5tJURAlxuQdRDAqeoFla4IIvtc46VNkeVZKVzSKokSGSPSsV+YJVcBlCbar3Ctck9N7Y7nFfClTnEaLVU0NLoJKSekGWVb9RpWMIQbC41HoMRXaJ2X1NTS0cVNJETShkCENGCjBbG5Z++Cu9yL38Lb3Qd3hbtZOY1yUtNSlYzdnlkfdVUXJ0qLDew9Y7kYmu07iWnpYVhrIpWp6pXiaSOxKGw6g28CSCL+qdjiC4I4TTIKOprKplkm0XbR0VR6sak2uWa1zsL6fK5p3BFWc/avpK12DSEVMLLvymQ6CFB206WRbeIB3vvgJbhGKDJaGqroKn0wTRhogqFFsjhBrBJIYPKtxtYX88T/YlnFZWrV1dXIzB3RI1tZF0Bi2gdAO+ov1NtybY/Oz3hOKkqZKMSekJDC3pBZQEL1Rjsmi5G0cAJBJ9cedhpVJTJEipGioiiyoihVA8gBsBgOXDDDAMMMMAOPPXaTxJnmXVRjerYwuS0MixRgMvlsnrDxH09CMehcZ12v8AGFFSRLT1NMKtpe8ICQoAG2otYlT1AIF9j0wGd9m9RHnFU8VbH/pAjMi1sB5EuxUEPosrbEWYi+1t77SuacNy1Expctrswns2mWpnqjyEt1VbKDK48QtwPH2S2RplCTwU0AalFbCkhjUyNJKri6xvKWJij2N0Q3cgXIGz5j2mCYZxJFGChidI6aOPu6AAvKEYHqm5B28ScBptZwXSZLSc8J6XXyMscDSgEGaTZdKE2FjdtyTt1xLUcKZHAJJIZKmpqDeequti530libqvkLb288SXEsTPmeTpJuBz5GFtjIka6fquxHuxcaumSVGjkUMjCzKRcEY8tuY6KYbY63ickbj1ZvB2s2cc2lKx+LJJqYe3SVF/rxCdv08irl9dTSMoBcLKhKn9IFZLEeYVsWar7K4mfuVDrGeqFQzW8g9xb6Qfpx0O03MMvpIRTS1My6kUCkRY6hSq2ClklFkGwI0uhuCQb74ni5nXxt74h8l9M8Nv99/65ezvtJM2WT1Nb61KbSOo9cEDSbbDWTtYbXsdr4sPFnCVHnFMrNYll1Q1KesAwuD/AEkPip/gdxlsTtLk0kMFIklDI3eno1YTRMhVv00EjsZGuBcrIRpt3htjSuynMaNqCKClqefyVs2oaHFySboSSq3JA3I26nFXNef+Np62BVy2t7xpnLQyG5OhhaysfWjNlIvuLEeFhsnEAmreF1MQLyNTxFlXq3LZOZYePqk28bWxx/CEyKOSgFURaWBgA3mshAKn6bEeW/mccXA3F8VBw5BUTHUVMiRx3sXbmPpUeQt1PgAevQhnvZRmcNNDWyVqK9IUUCJ1DCWZTdFQNsWtquR6oIJtjr8M8P5tmFS1XSJyA2oLP/NJGpGnTGQLgKvdBQEjF54F4RmzeX+U82JdCf0FPuEIB2OnwiHgvVurEj1tQ4uqfR8vqnjspjp5ClhYAhDpsPIG2A8+Zbwllslb6LUZnI87PpLxxdwve2nmsxLEna+kC/jjn4t4SyygqlplrqmOYgEyctWSPV01lWRtxY90GwN8fvZJ2c1FTUQ1UyGKmjZZAzCxkKm6hR1K3Au3S3S+Ld2r8CjMnety6RJpY/0U8SsDqKAHunpzApAKk9LeIsQrmbPxBktnNQ0tPcWlJ50e/QNqBZPDy8gTi50favPTxo2ZULqjAFaqntJE4PQg6tI92sn2Yv8Aw5TXoKaOZbk00ayI4vc6AGDA/SCDio5FSfyXmHoB71DWh3plbvCKRReSLf8AUI3F/YNySSEXxd2i5RmFFLTGokQyqADyJCQwIZdgLHvAbXxS+zLJq+CSaSkgIZ05YrahTFFFHcM7hW3kburbytvcE2unGNNleW1KvT1TZdVuAxWJGkiZb2HNiA0hNjbTbxNicdXtWqq6py5IWiKyGRWYwEvDUpY2Mbdb6ircp7Meq69N8Ba+Fs6ymii5S5hTySMxeaZpk1SyN6zk3t7t9gBi5UdZHKgeJ0kQ9HRgym2xsQbHfbHmbgTsorKyZTURSU9ODd2kUozAfqorC9z+0RYe3ofTFBRRwxpFEoSNFCqo6ADpgOxhhhgGGGGAYpucdm9HV1hq6rXM1lCxFrRqE6Cw3Nzcm5tudsXLDAVN+BoWzRMwPWOFUjiAsAw1DV7ghAA8Nz5Y5qngqnkzJMxYXkSPSqeGoXs582Cmw+g9QMWbDAY9nPHwrMwFNSwMZ6OZnhfUP0piDCaO1u6Hj1hTfqFvbEnxN2g1xkgXK6P0iOVQTIyObPcho2sQInSw1aztfw6mNzzJFyRq/NgFllll00yG+lOcQXLdN7lwAP1VtfvG0bwBxTPmvp0QEdPXPTsyTwl4lbol5AGILglAsliygm3TcNpy/mmJOdoEpUaxHfSG8Qt9yB5nrjM877EKeomaY1dTrdtTl9Dkk+2wxHdnWT8RUlTaccymJs4mqFfb9pCGZlbxtYA9D4EaPxVVTHl0tM2iee/6XryoltzZLeLDUqqP2nU9AcBXKTOcsySMUMBkmlBLNDEvOlZja5fTZVJGnY22ttjOeOasvMtdQ5fmNFVI1zL6OVRx4lgNg3n1DC4IPXFo7NeNqVK58tSk5F3dVmLa5JHS9zKSLlmsxvfY7Y2DAYTxTx8mZ8PzagEqEeJZYx09cEOv9E2O3gdvImh8B5ZLmlVSUTk+jw6nYDbShbVJ7dTHSl/C6+WLL2/cLrTVSVMQ0pU35ijYcxbEn+0CD7wx8cTfwastH+l1BAv3IlPj4s//AOH1YDb4owqhVACqAAoFgAOgA8BbCWNWBVgGB6gi4P0YrnGXHVHlq/p5LyEXWBLM7e21+6PaxA2OKtQcR57X9+mpIKOA9JakszEeYGx6bjuW9uAg/hCcU1MJio4i0cckeuR1217ldF/IWuR46hiy9jNIKLJllntErl52ZzaymwUnyBVQfcRigUvG8FXOsVfmE7oJO5L6DSrGpHRu+sjqCejFQelwN8aRxpwbPV5dLDFWSzM4Vk5xi0NpYMBeOJeoGx6dPfgIzMO3PLUayLUSj9pUVR/xsD/DHc4przVw5RULHJEz5hAyI1tYQhy17EgAxgtbyt7sUDgbsZqOcs2ZBIoIzqaIurl9O9iVJVU8yTewtbe4vPE9bUTJLmNMl4qOFzRgj+cdxpknC+MaRatFx3u8ehFwpnwh+GJROleoLRMixyED1GBOknyVgQL+Yt4jGrdntL/9Jo0lAa9Ol1YXFmFwCD4aSBbGTdmfaXPUVIosxZaiGpvGC6qLMw2BsACrerYjqR7cb7DEEVVUWVQAB5AbAfVgMNreJM1y3OCappDRSTaRcExCJjZNJtZWVSLjrtve9zuuPmRAwIYAg9QRcHH1gGGGGAYYYYBhhhgGGGGArXaLw76fl81Ovrkao/66bqPcbafpxn/wd+GGiSeslUqzkwxgix0of0h+lwFt5ocbLj8VQOgt7vbgKP2r57WQU6xUEUslRMba442flqOpuAQGNwBf2nwxndRPneXZO88zuJXnVdch5ssURBvdmuVDSaRY9L+BbG+4+J4VdSrqGVhYqwBBB6gg7EYDDuyiCLNZvSpu5X0kiO0yAKJlN7cxQNOrZgWWxN1vfG6YrOQcDUlFUvUUqtEZE0PEDeM7gggHdSLdAbbnbFmwGH/CXq9qKIf+Y5Hu0Bf8WxW+B+PP5Oyp4oAHrJ6huWttWhdEahiPE6rhV8T9R5vhF1mrMYo/COnXb2szE/w046fYJka1GZcxxdadDIPLXcKn1XLD2qMBc8j7GGnUVOYVU4q5Drblst0O1gWIJLjzFgOg6XPfzGWuyqaOOPM46wv6tFVkCVwTYaZbk6idhqIBPn0xrGME4+4fkGa1OZVQZaOneIr+1MQqaY4x5F9i3Qd7qRbASmT9mGU5kDUwtUwd8rLS3UGJx6yEMhK28v8A+Y0ejoY8roWWFZpkhUskdzI7HwVbDxOwAFhfGU5VxhNmL1UlDCaapmiMLhXBDuFZ4HDWXTJpjmjuf2k3FtoPg6LiSnqLxQ1TWPfjqNQifz70hC/2lN/bgLLwDR55VZiKmt5qUx1GSKW6xlSDpRYW8jY3tta5N+tszieRWaYOwkRrgajbY+rbpp8LYvVE7tGhkQI5UFkDawp8QGsNQ9thiJr8mL1EbAfo763969B9Jt9Rxy/ieDPl5c4p1q3X39fZs8PelfF4vwgs47KcvmlE8aNTTBg4eE6RqU3B0EFevkBi9DDDHUaxhhhgGGGGAYYYYBhhhgGGGGAYYYYBhhhgGGGGA8ndr9dzc3qze4VxGPZy1VSP7wP8cX/4M8P/AH57f6pQf94T/wAsY7n9ZzqqeYbiSZ3v/XYn/njbfg025FZ58xP8rf8AzgNnxR+17hyor6OKnpgNRqFLFm0qqhXux8bX07AE7jbF4wwFDyLs5Wiy6emp5bVMyG9URY69JC2tuii5AtuNRPXFW7MstzygquVUwyS0jnSzc1HCHwdbve3mLdDe1wMbLhgGGGGAYYYYBhhhgGGGGAYYYYBhhhgGGGGAYYYYBhhhgGIzieu5FHUzf6uGRx71UkfxxJ4pPbNWmLJ6ojqwVP77qG/4dWA8pY3D4M829cl/CJgP94D/AIjGH41j4ONXpzCaPwenJ+lHW38GbAei8MMMAwwwwDDDDAMMMMAwwwwDDDDAMMYf8a+KfmX2H5sPjXxT8y+w/NgNwwxh/wAa+KfmX2H5sPjXxT8y+w/NgNwwxh/xr4p+ZfYfmw+NfFPzL7D82A3DDGH/ABr4p+ZfYfmw+NfFPzL7D82A3DDGH/Gvin5l9h+bD418U/MvsPzYDcMZV8IyoK5bEo/XqFv7gjn/ABtiE+NfFPzL7D82IDjBeIcxiSKpom0o+saItJvYj9o7WJwGV4vHYtW8rOKbewfWh9upGt/xacR/yd5r8yn/ALuO1lfBObwTRzR0U2uJ1dbpcXQgi4vuLjAescMYf8a+KfmX2H5sPjXxT8y+w/NgNwwxh/xr4p+ZfYfmw+NfFPzL7D82A3DDGH/Gvin5l9h+bD418U/MvsPzYDcMMYf8a+KfmX2H5sPjXxT8y+w/NgNwwxh/xr4p+ZfYfmw+NfFPzL7D82A3DDGH/Gvin5l9h+bH3DxTxOWGqjsPPkfnwG24jOIs9hooGqKglYlIDMFLW1Gw2G/UgfTiTxE8W5QKuiqKfa8sbKt/BrXQ/QwU/RgOKq4rpY6IVzSWpyqsH0kmzkAd2173IFsJuK6VaIV5k/0YqG16TezEKO7a99RtbHnjLs2kraChyZLiQ1bBtjsnUE+YBeQkf+WMflTm0v8AJy5KP59a8x6fNb7A++ZifoGA3mr7QaGOmgqndxFUEiI8t7kqSOlrgbbE9cSXE/E1NQQrNUsVjZwgIUt3iCRsB5Kd8ZZ27UAp6HLoIhtE4RL+OhABf32xC9rVbnL0SDMKemih5ylWiJLa9L2H8622nV4eAwG/Q1StGJQe4yhwTt3SL3PltiB4V46ocwd46WUsyLqIKMu17XGoC+9vrGKx2k8QeiZEgU2knijhT3Mg1n+4GF/MjGW8KZjTZbmGXTQzq6SRKlWAdkaQkODceqt0bbxQ4Das57UctpZ3gmldZIzZgInNja/UCx64m+FuJ6bMImlpWLIrlCSpXvAAnYjyYYy/4R1FGtPTusaK7THU4UBm7viQLn6ca/l1HHEgWKNIwdyEUKCbDewHXYYD7rqyOGNpJXVI0F2djYAe04oHy1ZVzNGuXT/reU2n6vX/AOHEX8I+WQUMCqSI2n79vEhWKg+zqbeYHlidk4Xyf+SieVB6PyNXP0rr9X19dtXM+m99vZgLVVZ9TpSmrMganCa+YneBXzFuuOLhjiamr4jLSya1DaTsVIPtB3G2+MV4DlkPDWZhiTGpbRfwuqFgPZex95OIng56nKYaTNY9UlLUao6mMeGmRlHsvYXVj43UmzbhvfD/ABZS1kk8VO5Z4DpkBRlsbsOpG+6npiXrapYo3kfZUUuxtfZRc7eOwxjvYHULJWZrIhururKbW2Z5SNvccanxX/3Kq/8ATy/5GwFboO1rK5pY4o5nLyOqKOU4uzEAb223Ixas9ziGkgeonbTEltTWJ6kAbDcm5GMK7F0risXKoqWWl9J/SVMiqZU9TVpJkBFhYjuncnrid+EHnQY0uXiQIJHEkrm9lW+lCbdVuXYj+iMBp/DHEtNXxGalfWgYobqVIIANrEX6EYh8/wC0zLqOd6eeV1lS2oCJ2HeAYbgWOxGM67Hs1gps2qqGCUSU012ge53Kd5Rv46CwJ8SmI/jLOWo+IaycUwqQsI1Rt0CmOMFj3TsLi+3jgNkoeNaKakkrIptcMQJkIVtS263UjVf6N/DFf+WXKP8AXv8A7mT/APXEP2D8OaaSeokMTpVkWhXvKoTVcMDsDdiNO9gB54i+EcsgbifMI2hjMaxNaMopUbw9FtYdT9ZwGoT8W0qVqULOfSJF1KmhrEWJ9a1hspx+ZzxfS0tTBSzOyzTlRGoRiCWbSNwLDveeMo4/kqV4mpzRoj1AhHLSQ2U92S9+8v6t/EeGIziWpzF86ys5jFDFIJodAhNwV5w3Pfbe9/HAeiMMMMAwxVu0ziD0HLp5lNpCuiK3XW+wI9wu39nGG9mXHdZHmNOKqpnkhmPLKyyu69/uqw1MQLOB3vLUMBseR9mdNTZg9eruzszsIyF0oZCb2sL7AkD2HH78mdN/Kn8pa3169fKsujVptfpfr3vfi7E23x5byjtIqo8zWeSqnan57FojLIyCNyQbJe3dU3AtsQMBvvHXBceZrEskjxiJ9YKAbki29xjk464QjzOnWnkkeNVkEmpLXJVWW246d7+GKX29cXyUsEMFPK8cszazJG5VgieRUgjUxHTwVsdjsBzyapo5xPNJM6TbNI5dgrKthdiTa4b68BOcR9ncNa1JzpZDHSqAIgF0vbTq1bfrBQDbwx88U9l+X1cQjWJKYhg3MgjRG6EFT3d1N728wMSPaVUvFldW8bsjrESroxVgbjcEbg4qHwf81nqKWoaomlmYTAAyyM5A0jYFibDAWPi7gGPMKanp5p5f0Fv0gC6nIXTdri1z128cXBVsAPLGc9vGZTQZcjwSyRPz1GqN2Q2KvtdSDbYbezEp2PVss2U00k0jySMZLu7F2NpXAuSSTYAD6MBY8+yaGsgeCoTXG43HQgjoQfAg+OMw+QiG+n02o5F78qy3+v1b+3TiFyfP6s8UNAamcw+kSjkmVylgjkDRfTYEDa3hiH4qzHMp88no6WtqI9UxWNPSJERe7fop2Gx6DAbhNwfT/wAntl8QMULIUuu7bm5Nz1YnxOPzI+D4KfLxl7Xmhs6nXa5DszHp0ILbEdLA4qnBWQZrRw1rV9U014Tyj6RJKVKhySNXqnpuPLGV8FpnWZmUU+YzgxKGIkq5lvqvYLa4vt42wG4cAdn0OVNMYpZJOaFB16dtGq1rAftYtGZ0YmhkiJIEiMhI6gMCLj274x3sS47rJ6l6Krcy2Qsjvu6lCAVJ/WBBO53uPbinrV5tW5rU0tNXVCnnTaVNTKihUZthYmwtsBbAadknY5DTSxyR1lTaORZOXdQrFSDYgDobWOJqo7OaaXMHrqgmcsLCCRVMaiwUbEb2F+vib4+ezDI8wpYplzCczszgoTM8tgBuLv038sVj4Qmb1FPFSGnnlhLO4YxSNHewW19JF8BZcx7M6RqqnqoP9FeAghYURVaxv3hb3g+YOO18Q4DmMtezs5ljMbwsFKFSgQjpc3A8fM4zPg/hfPpTSVRr5Ggdo5SjVcxJS4JBXobrfbHa7W+0mpFScvy8srAhJJEF5Gdv1E8VtcC47xbYWtuGg8D8CpljS8ieVopDfkvYqp8CDa97bHz2v0GOTKeCIoMynzBZHMk6lWjIGkXKHba/6g+vGM1HAvEMMXpPNlLgamRKlmlFvYDZj7ASffi69kPaTLWiSlqiDOkZeOUDSXUdQwG2sXBuOovttchcazgiKTM4syMjiSNdIjAGk91l32v+scfPEnA0VZW0tY8rq9MVKotrNofWL3F+u22MH4KOc5nJJHT5jOrRprPMqp1BFwLC197nxti49kPHVb6ecvrZGlvrVS/edJIgSw19WBCuN77gWI3uG54YwWrybiHNKty7S0UViyKXZEUA91bJuz77sR5+wY7/AGHcY1UlTLQVUjTBVZkkZtbKUYBl1HdlN7gk7WFtjsEV8IziDXUQ0anaFeZIP6b+qD7Qm/8AbxTOO82oZ4qFaQSB4IeVIXQLqtYhhZjvqMh+kY2CHskL5m1dVzpOjSM5gMWxuCEU3Ygqvd2I304sfEvZzQVNNLDHTU8EjjuTRwIrKQQQbqAbXFiL7gnAdai4s5+QtW374pX1+H6RFKn3XcXHsIxgmRcJmoymtq1F3gkjI/qANzf4Ojf2MbHlHZfUQ5bVUHpiFZ2VlflEaLEczbXuGVVHhbfFg7P+Bly+ikpJHWYSuzOdOkEOqqVsSdrD+OAwzgnL5c6r41qCWjgpgpO/qRLpjF/MuQT53bFo+DXV6Z6yE7Fo0e3+zYqf84/hjSOzXgJMqSYczmvK99enTZFHcXqdwSxJ9vsxFcD9mT5fmElWKhXRw68sIQQHYMN9R6EDwwE92qf+E1v+yP8AiMUr4Nn/AHOp/wBuP8gxpPFuTmso56YOEMqadZF7bjwuL4g+zHghsqhliaYS8xw9wpW2wFup8sBA/CJ/8MT/ANQn+V8UbgXs1rKyiiqIswaFH1WiGvu6XZT0YDcgn6ca92lcItmdKtOsoiIlD6ipboGFrXH7X8Md3gTh45fQxUrOJDHq74XTfU7N0uf2rYDAuAcven4kjhd+Y8c0qtJv3iI3udyTvji4nyySp4inghk5Ukk5CyXI0nTfqN/Dwxq9B2YPHnBzL0hSpleTlcs374YW1avDV5eGIjivsYkq6yaqWrWPmvqC8okj6dYwEvwhwdV5fTV5qaoVHMh7vedtOlXv63nqHTyxg3DVdXQQ1M1HI0aKEE7Ja4VyQpva4Gra43uwxvnAXZrJl61avUiX0iLlg6CNNg2+7G/rfwx+dnnZcKAVKzSpUR1EYjZNBXbe9+8eoOAgvg9cP0oiesSUyVBvG0ZGnlC4NrXOrVYENttta98ZzQ5FNW51UwU83JkM05El2GysxIuu++NZ4K7LajLaznwVoMRJV4WjPfS+wJDW1jqGt19hIxC5t2Gyy1E0y1qrzJHe3KNxrYm19ftwF97NeGaiggkjqZxOzSag2pmsNIFu9v1BP04ovwlv5mj/AK8n+C4uvZnwS+VxzI84mMjhgQpW1ha27HHH2ocBtmqQKswi5TMSSha+oAeYt0wFG7N+z2uvRVnpgMHcl5GuT1eum3q9PDpiqxVK5fxM0lVsi1UjMx8FmDaG9wDq30Y9EcM5WaWkgpy2sxRqmoC19Ite3hitdovZtBmgD6uTUKLCYLqBH7LrcXHWxuCL+PTAWqtzinihM7yoIQurmahpI9h8b+FuuPOvZWhqc8eoiXTGPSJiPJXV1UbbdZF+rEpF2C1pfS9VTiK/rDmM39wqBf8AtY1vgngany2Boobs8g/STMO8x8NvBRc2X/E74DzLwpV10K1M1FIycuIGYrbVoLAXGx2DEEkWt1xqvwfMjpn5laZjJVC6NGRbl6z617ksWAPe2/WG5xY+znssOXSzNLOk6TRGJk5ZXYkE3uxuLAi3tx1eGOymfL670mlrFEeogwtGTqjJ9Rjr3IFrNbqAbeGA5u3OGqaGn9HnEC6nWQmpWANqC6VN3XX0bbfxxJ9l3Z9DlsfNuZKiVBrc2soNiUSxI03tvc3sMcPax2eyZryGimWNotQ0uDpIfTci24YafLf2Wxb+Gsp9EpIKfWX5UaprItew62ubDyF9hgMh+X9/3d94P4OHy/v+7vvB/Bxt/LHkPqw5Y8h9WAxD5f3/AHd94P4OHy/v+7vvB/Bxt/LHkPqw5Y8h9WAxD5f3/d33g/g4fL+/7u+8H8HG38seQ+rDljyH1YDEPl/f93feD+Dh8v7/ALu+8H8HG36B5D6sVTNeO6SnC8yKoBdtKJ6OwdiP2UYBiNutrYDO/l/f93feD+Dh8v7/ALu+8H8HFwzXj2oWEywZTUlbhQajRBcswVbKSzsSxAAA3uMceaZjmEFOaivq6OhS+yRQGd7kbLdnsz7HZVI2PgL4Cp/L+/7u+8H8HHyfhBMOuX/eP+jjpNxLxE8DVCMEp2IEUkkMEbScxwselbHvNcG/q2ub23xGcf8AZ3UQxrU1NUaiuqZAq08cRYubd6xBuQqgdEt0HjgLB/2gz8wH/uP+jh/2gz8wH/uP+jjM8g4Grqud4IoTqiYrKzGyxkbEM3TVf9UXOx22xD5vlslNNJBMpWSNirA+zxHmCLEHxBBwGzfL+/7u+8H8HD5f3/d33g/g46+QJxOKKKWBkkiMamNG5LPoIGk94b922xa/sxYOCM/ravVE1dHHWx35tJUUQFrH9Uq6kjpc9R5dMBD/AC/v+7vvB/Bw+X9/3d94P4OLzl3ENetU1JU0kBcJrSSKbQJV8eWkg3K/rAsNNx4EEyEvFscZCz0lVBcganiRkuTYXkjdo1uel2GAzb5f3/d33g/g4fL+/wC7vvB/BxtNLIrrq0MvhZ10n6jjm5Y8h9WAxD5f3/d33g/g4fL+/wC7vvB/Bxt/LHkPqw5Y8h9WAxD5f3/d33g/g4fL+/7u+8H8HG38seQ+rDljyH1YDEPl/f8Ad33g/g45IO3t2YD+T7X/APuD+Dja+WPIfVhyx5D6sB9YYYYBhhhgGGGGA4ayEvGyK7RllIEiW1LfxFwRce0HHTyfI4KYHlJZm9eViXkc+bu12c+84ksMBAZtXCSQRQwComhYOdT6I4nKnTrex7+lrhQrEXViBdTioy8CS5m8xzcyCRdoBA6iBEbxjuCzSXXvFx+z4WtpaoBewAubm3ifP34+sBnVXV1MVXDS5jAlbFIrinqY1CtstpA8TMEMhQt6m9tWkG7AWDI0hkkhdZ+ZLDE8RVl0OUcoQXRrOrjlpc2AJLbbi3Z4h4YirSoqHkKIQ0aIxj0uL2k1LZiwvtvYeWPit50ccMKHnVRGkVDx7KoIEkrW7twpFkBGtreFyAgOGEAqMxoo5JYlgqBPriVCXFSmtkJZGJKvq3FmsFF9scvCPC9LSxGqq1UzyOztUVJBkUOTy1Zn9VxHpBAtvfHQyujqMuzGoSHmVUEsUc8wd152tmdXkTuhXsEGpBb1l0+AOhrpcK1gRsykjcXGx3FwbE+3c4ChVmetRosGXQPKamoYQcwcuGMsNThRtI0QIeS6jSNRGobDHHmvZ/r111RPO9eqgo9KoQIVvpWNLHUN7EuTcX9UdLEeEwahqszympuQkl+6kZO0YjN0K2Aubaibm4NrWGeIMrKbgMCCVJU77bEG4PtG4wFCyfMZ6mghkzOmjkidFk58DElLi4kZLB4nXa7RMxU3NlA2uNHRgwcuR/SEZSNThW1o3QNYWcaTa9tx1ubk9mjpEijSONQqIoVVHQAbAfVjkRQAAAABsANgMAjQKAqgAAWAHQAdBj6wwwDDDDAMMMMAwwwwDDDDAMMMMAwwwwDDDDAMMMMAwwwwEUqA1zMRulOoU+Qkdtf18qP+77TeVwwwDDDDAMMMMAwwwwDDDDAMMMMAwwwwH//Z"/>
          <p:cNvSpPr>
            <a:spLocks noChangeAspect="1" noChangeArrowheads="1"/>
          </p:cNvSpPr>
          <p:nvPr/>
        </p:nvSpPr>
        <p:spPr bwMode="auto">
          <a:xfrm>
            <a:off x="155575" y="-1684338"/>
            <a:ext cx="3008313" cy="3521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346" name="AutoShape 10" descr="Image result for what am i here for images"/>
          <p:cNvSpPr>
            <a:spLocks noChangeAspect="1" noChangeArrowheads="1"/>
          </p:cNvSpPr>
          <p:nvPr/>
        </p:nvSpPr>
        <p:spPr bwMode="auto">
          <a:xfrm>
            <a:off x="0" y="-136525"/>
            <a:ext cx="298450" cy="2984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228600" y="514350"/>
            <a:ext cx="5410200" cy="446276"/>
          </a:xfrm>
          <a:prstGeom prst="rect">
            <a:avLst/>
          </a:prstGeom>
          <a:noFill/>
        </p:spPr>
        <p:txBody>
          <a:bodyPr wrap="square" rtlCol="0">
            <a:spAutoFit/>
          </a:bodyPr>
          <a:lstStyle/>
          <a:p>
            <a:pPr>
              <a:buFont typeface="Wingdings" pitchFamily="2" charset="2"/>
              <a:buChar char="Ø"/>
            </a:pPr>
            <a:r>
              <a:rPr lang="en-US" sz="2200" b="1" dirty="0" smtClean="0">
                <a:solidFill>
                  <a:schemeClr val="tx2">
                    <a:lumMod val="50000"/>
                  </a:schemeClr>
                </a:solidFill>
                <a:effectLst>
                  <a:outerShdw blurRad="38100" dist="38100" dir="2700000" algn="tl">
                    <a:srgbClr val="000000">
                      <a:alpha val="43137"/>
                    </a:srgbClr>
                  </a:outerShdw>
                </a:effectLst>
              </a:rPr>
              <a:t>  </a:t>
            </a:r>
            <a:r>
              <a:rPr lang="en-US" sz="2300" b="1" dirty="0" smtClean="0">
                <a:solidFill>
                  <a:schemeClr val="tx2">
                    <a:lumMod val="50000"/>
                  </a:schemeClr>
                </a:solidFill>
                <a:effectLst>
                  <a:outerShdw blurRad="38100" dist="38100" dir="2700000" algn="tl">
                    <a:srgbClr val="000000">
                      <a:alpha val="43137"/>
                    </a:srgbClr>
                  </a:outerShdw>
                </a:effectLst>
              </a:rPr>
              <a:t>Question #3:  What Is My Purpose</a:t>
            </a:r>
            <a:r>
              <a:rPr lang="en-US" sz="2300" b="1" dirty="0" smtClean="0">
                <a:solidFill>
                  <a:schemeClr val="tx2">
                    <a:lumMod val="50000"/>
                  </a:schemeClr>
                </a:solidFill>
                <a:effectLst>
                  <a:outerShdw blurRad="38100" dist="38100" dir="2700000" algn="tl">
                    <a:srgbClr val="000000">
                      <a:alpha val="43137"/>
                    </a:srgbClr>
                  </a:outerShdw>
                </a:effectLst>
              </a:rPr>
              <a:t>?</a:t>
            </a:r>
            <a:endParaRPr lang="en-US" sz="2300" b="1" dirty="0">
              <a:solidFill>
                <a:schemeClr val="tx2">
                  <a:lumMod val="50000"/>
                </a:schemeClr>
              </a:solidFill>
              <a:effectLst>
                <a:outerShdw blurRad="38100" dist="38100" dir="2700000" algn="tl">
                  <a:srgbClr val="000000">
                    <a:alpha val="43137"/>
                  </a:srgbClr>
                </a:outerShdw>
              </a:effectLst>
            </a:endParaRPr>
          </a:p>
        </p:txBody>
      </p:sp>
      <p:sp>
        <p:nvSpPr>
          <p:cNvPr id="10" name="TextBox 9"/>
          <p:cNvSpPr txBox="1"/>
          <p:nvPr/>
        </p:nvSpPr>
        <p:spPr>
          <a:xfrm>
            <a:off x="685800" y="1006155"/>
            <a:ext cx="6553200" cy="2805155"/>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pPr marL="0" lvl="1"/>
            <a:r>
              <a:rPr lang="en-US" sz="2400" b="1" dirty="0"/>
              <a:t>Ecclesiastes </a:t>
            </a:r>
            <a:r>
              <a:rPr lang="en-US" sz="2400" b="1" dirty="0" smtClean="0"/>
              <a:t>5:7</a:t>
            </a:r>
            <a:r>
              <a:rPr lang="en-US" sz="2400" dirty="0" smtClean="0"/>
              <a:t>  - </a:t>
            </a:r>
          </a:p>
          <a:p>
            <a:pPr marL="0" lvl="1"/>
            <a:r>
              <a:rPr lang="en-US" sz="2400" dirty="0" smtClean="0"/>
              <a:t>Much </a:t>
            </a:r>
            <a:r>
              <a:rPr lang="en-US" sz="2400" dirty="0"/>
              <a:t>dreaming and many words are meaningless. Therefore stand in awe of God</a:t>
            </a:r>
            <a:r>
              <a:rPr lang="en-US" sz="2400" b="1" dirty="0" smtClean="0"/>
              <a:t>.</a:t>
            </a:r>
          </a:p>
          <a:p>
            <a:pPr marL="0" lvl="1"/>
            <a:endParaRPr lang="en-US" sz="1000" b="1" dirty="0" smtClean="0"/>
          </a:p>
          <a:p>
            <a:pPr marL="0" lvl="1"/>
            <a:r>
              <a:rPr lang="en-US" sz="2400" b="1" dirty="0"/>
              <a:t>Ecclesiastes </a:t>
            </a:r>
            <a:r>
              <a:rPr lang="en-US" sz="2400" b="1" dirty="0" smtClean="0"/>
              <a:t>12:13  -</a:t>
            </a:r>
          </a:p>
          <a:p>
            <a:pPr marL="0" lvl="1"/>
            <a:r>
              <a:rPr lang="en-US" sz="2400" dirty="0" smtClean="0"/>
              <a:t>Now </a:t>
            </a:r>
            <a:r>
              <a:rPr lang="en-US" sz="2400" dirty="0"/>
              <a:t>all has been heard; here is the conclusion of the matter: Fear God and keep his commandments, for this is the duty of all mankind.</a:t>
            </a:r>
            <a:endParaRPr lang="en-US" sz="2400" b="1" dirty="0"/>
          </a:p>
        </p:txBody>
      </p:sp>
      <p:sp>
        <p:nvSpPr>
          <p:cNvPr id="12" name="TextBox 11"/>
          <p:cNvSpPr txBox="1"/>
          <p:nvPr/>
        </p:nvSpPr>
        <p:spPr>
          <a:xfrm>
            <a:off x="685800" y="4129342"/>
            <a:ext cx="8001000" cy="804608"/>
          </a:xfrm>
          <a:prstGeom prst="rect">
            <a:avLst/>
          </a:prstGeom>
          <a:solidFill>
            <a:schemeClr val="accent1">
              <a:lumMod val="40000"/>
              <a:lumOff val="60000"/>
            </a:schemeClr>
          </a:solidFill>
          <a:ln w="12700">
            <a:solidFill>
              <a:schemeClr val="accent1">
                <a:lumMod val="75000"/>
              </a:schemeClr>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p:spPr>
        <p:txBody>
          <a:bodyPr wrap="square" lIns="65306" tIns="32653" rIns="65306" bIns="32653" rtlCol="0">
            <a:spAutoFit/>
          </a:bodyPr>
          <a:lstStyle/>
          <a:p>
            <a:r>
              <a:rPr lang="en-US" sz="2400" b="1" i="1" dirty="0" smtClean="0">
                <a:solidFill>
                  <a:schemeClr val="tx2">
                    <a:lumMod val="50000"/>
                  </a:schemeClr>
                </a:solidFill>
              </a:rPr>
              <a:t>Question #3:</a:t>
            </a:r>
            <a:r>
              <a:rPr lang="en-US" sz="2400" i="1" dirty="0" smtClean="0">
                <a:solidFill>
                  <a:schemeClr val="tx2">
                    <a:lumMod val="50000"/>
                  </a:schemeClr>
                </a:solidFill>
              </a:rPr>
              <a:t> </a:t>
            </a:r>
            <a:r>
              <a:rPr lang="en-US" sz="2400" b="1" i="1" dirty="0" smtClean="0">
                <a:solidFill>
                  <a:schemeClr val="tx2">
                    <a:lumMod val="50000"/>
                  </a:schemeClr>
                </a:solidFill>
              </a:rPr>
              <a:t>What </a:t>
            </a:r>
            <a:r>
              <a:rPr lang="en-US" sz="2400" b="1" i="1" dirty="0">
                <a:solidFill>
                  <a:schemeClr val="tx2">
                    <a:lumMod val="50000"/>
                  </a:schemeClr>
                </a:solidFill>
              </a:rPr>
              <a:t> </a:t>
            </a:r>
            <a:r>
              <a:rPr lang="en-US" sz="2400" b="1" i="1" dirty="0" smtClean="0">
                <a:solidFill>
                  <a:schemeClr val="tx2">
                    <a:lumMod val="50000"/>
                  </a:schemeClr>
                </a:solidFill>
              </a:rPr>
              <a:t>Is My Purpose?  </a:t>
            </a:r>
            <a:r>
              <a:rPr lang="en-US" sz="2400" b="1" dirty="0" smtClean="0"/>
              <a:t>“ You were made to glorify God and serve others.”    </a:t>
            </a:r>
            <a:endParaRPr lang="en-US" sz="2400" b="1" dirty="0" smtClean="0">
              <a:solidFill>
                <a:schemeClr val="accent4">
                  <a:lumMod val="50000"/>
                </a:schemeClr>
              </a:solidFill>
              <a:cs typeface="Times New Roman" pitchFamily="18" charset="0"/>
            </a:endParaRPr>
          </a:p>
        </p:txBody>
      </p:sp>
      <p:pic>
        <p:nvPicPr>
          <p:cNvPr id="21508" name="Picture 4" descr="http://cdn.shopify.com/s/files/1/0545/9317/products/LiveYourCalling_WOEAIHF_2012_grande.jpg?v=1415909588"/>
          <p:cNvPicPr>
            <a:picLocks noChangeAspect="1" noChangeArrowheads="1"/>
          </p:cNvPicPr>
          <p:nvPr/>
        </p:nvPicPr>
        <p:blipFill>
          <a:blip r:embed="rId2" cstate="print"/>
          <a:srcRect l="5944" r="13808" b="23425"/>
          <a:stretch>
            <a:fillRect/>
          </a:stretch>
        </p:blipFill>
        <p:spPr bwMode="auto">
          <a:xfrm>
            <a:off x="7315200" y="14817"/>
            <a:ext cx="1752600" cy="164253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childTnLst>
                                </p:cTn>
                              </p:par>
                              <p:par>
                                <p:cTn id="7" presetID="55" presetClass="entr" presetSubtype="0" fill="hold" grpId="0"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anim calcmode="lin" valueType="num">
                                      <p:cBhvr>
                                        <p:cTn id="9"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10"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11" dur="1000"/>
                                        <p:tgtEl>
                                          <p:spTgt spid="10">
                                            <p:txEl>
                                              <p:pRg st="0" end="0"/>
                                            </p:txEl>
                                          </p:spTgt>
                                        </p:tgtEl>
                                      </p:cBhvr>
                                    </p:animEffect>
                                  </p:childTnLst>
                                </p:cTn>
                              </p:par>
                              <p:par>
                                <p:cTn id="12" presetID="55" presetClass="entr" presetSubtype="0" fill="hold" grpId="0" nodeType="with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0">
                                            <p:txEl>
                                              <p:charRg st="99" end="121"/>
                                            </p:txEl>
                                          </p:spTgt>
                                        </p:tgtEl>
                                        <p:attrNameLst>
                                          <p:attrName>style.visibility</p:attrName>
                                        </p:attrNameLst>
                                      </p:cBhvr>
                                      <p:to>
                                        <p:strVal val="visible"/>
                                      </p:to>
                                    </p:set>
                                    <p:anim calcmode="lin" valueType="num">
                                      <p:cBhvr>
                                        <p:cTn id="21" dur="1000" fill="hold"/>
                                        <p:tgtEl>
                                          <p:spTgt spid="10">
                                            <p:txEl>
                                              <p:charRg st="99" end="121"/>
                                            </p:txEl>
                                          </p:spTgt>
                                        </p:tgtEl>
                                        <p:attrNameLst>
                                          <p:attrName>ppt_w</p:attrName>
                                        </p:attrNameLst>
                                      </p:cBhvr>
                                      <p:tavLst>
                                        <p:tav tm="0">
                                          <p:val>
                                            <p:strVal val="#ppt_w*0.70"/>
                                          </p:val>
                                        </p:tav>
                                        <p:tav tm="100000">
                                          <p:val>
                                            <p:strVal val="#ppt_w"/>
                                          </p:val>
                                        </p:tav>
                                      </p:tavLst>
                                    </p:anim>
                                    <p:anim calcmode="lin" valueType="num">
                                      <p:cBhvr>
                                        <p:cTn id="22" dur="1000" fill="hold"/>
                                        <p:tgtEl>
                                          <p:spTgt spid="10">
                                            <p:txEl>
                                              <p:charRg st="99" end="121"/>
                                            </p:txEl>
                                          </p:spTgt>
                                        </p:tgtEl>
                                        <p:attrNameLst>
                                          <p:attrName>ppt_h</p:attrName>
                                        </p:attrNameLst>
                                      </p:cBhvr>
                                      <p:tavLst>
                                        <p:tav tm="0">
                                          <p:val>
                                            <p:strVal val="#ppt_h"/>
                                          </p:val>
                                        </p:tav>
                                        <p:tav tm="100000">
                                          <p:val>
                                            <p:strVal val="#ppt_h"/>
                                          </p:val>
                                        </p:tav>
                                      </p:tavLst>
                                    </p:anim>
                                    <p:animEffect transition="in" filter="fade">
                                      <p:cBhvr>
                                        <p:cTn id="23" dur="1000"/>
                                        <p:tgtEl>
                                          <p:spTgt spid="10">
                                            <p:txEl>
                                              <p:charRg st="99" end="121"/>
                                            </p:txEl>
                                          </p:spTgt>
                                        </p:tgtEl>
                                      </p:cBhvr>
                                    </p:animEffect>
                                  </p:childTnLst>
                                </p:cTn>
                              </p:par>
                              <p:par>
                                <p:cTn id="24" presetID="55" presetClass="entr" presetSubtype="0" fill="hold" nodeType="withEffect">
                                  <p:stCondLst>
                                    <p:cond delay="0"/>
                                  </p:stCondLst>
                                  <p:childTnLst>
                                    <p:set>
                                      <p:cBhvr>
                                        <p:cTn id="25" dur="1" fill="hold">
                                          <p:stCondLst>
                                            <p:cond delay="0"/>
                                          </p:stCondLst>
                                        </p:cTn>
                                        <p:tgtEl>
                                          <p:spTgt spid="10">
                                            <p:txEl>
                                              <p:charRg st="121" end="256"/>
                                            </p:txEl>
                                          </p:spTgt>
                                        </p:tgtEl>
                                        <p:attrNameLst>
                                          <p:attrName>style.visibility</p:attrName>
                                        </p:attrNameLst>
                                      </p:cBhvr>
                                      <p:to>
                                        <p:strVal val="visible"/>
                                      </p:to>
                                    </p:set>
                                    <p:anim calcmode="lin" valueType="num">
                                      <p:cBhvr>
                                        <p:cTn id="26" dur="1000" fill="hold"/>
                                        <p:tgtEl>
                                          <p:spTgt spid="10">
                                            <p:txEl>
                                              <p:charRg st="121" end="256"/>
                                            </p:txEl>
                                          </p:spTgt>
                                        </p:tgtEl>
                                        <p:attrNameLst>
                                          <p:attrName>ppt_w</p:attrName>
                                        </p:attrNameLst>
                                      </p:cBhvr>
                                      <p:tavLst>
                                        <p:tav tm="0">
                                          <p:val>
                                            <p:strVal val="#ppt_w*0.70"/>
                                          </p:val>
                                        </p:tav>
                                        <p:tav tm="100000">
                                          <p:val>
                                            <p:strVal val="#ppt_w"/>
                                          </p:val>
                                        </p:tav>
                                      </p:tavLst>
                                    </p:anim>
                                    <p:anim calcmode="lin" valueType="num">
                                      <p:cBhvr>
                                        <p:cTn id="27" dur="1000" fill="hold"/>
                                        <p:tgtEl>
                                          <p:spTgt spid="10">
                                            <p:txEl>
                                              <p:charRg st="121" end="256"/>
                                            </p:txEl>
                                          </p:spTgt>
                                        </p:tgtEl>
                                        <p:attrNameLst>
                                          <p:attrName>ppt_h</p:attrName>
                                        </p:attrNameLst>
                                      </p:cBhvr>
                                      <p:tavLst>
                                        <p:tav tm="0">
                                          <p:val>
                                            <p:strVal val="#ppt_h"/>
                                          </p:val>
                                        </p:tav>
                                        <p:tav tm="100000">
                                          <p:val>
                                            <p:strVal val="#ppt_h"/>
                                          </p:val>
                                        </p:tav>
                                      </p:tavLst>
                                    </p:anim>
                                    <p:animEffect transition="in" filter="fade">
                                      <p:cBhvr>
                                        <p:cTn id="28" dur="1000"/>
                                        <p:tgtEl>
                                          <p:spTgt spid="10">
                                            <p:txEl>
                                              <p:charRg st="121" end="25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bg/>
                                          </p:spTgt>
                                        </p:tgtEl>
                                        <p:attrNameLst>
                                          <p:attrName>style.visibility</p:attrName>
                                        </p:attrNameLst>
                                      </p:cBhvr>
                                      <p:to>
                                        <p:strVal val="visible"/>
                                      </p:to>
                                    </p:set>
                                  </p:childTnLst>
                                </p:cTn>
                              </p:par>
                              <p:par>
                                <p:cTn id="33" presetID="55" presetClass="entr" presetSubtype="0" fill="hold" grpId="0" nodeType="with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 calcmode="lin" valueType="num">
                                      <p:cBhvr>
                                        <p:cTn id="35" dur="500" fill="hold"/>
                                        <p:tgtEl>
                                          <p:spTgt spid="12">
                                            <p:txEl>
                                              <p:pRg st="0" end="0"/>
                                            </p:txEl>
                                          </p:spTgt>
                                        </p:tgtEl>
                                        <p:attrNameLst>
                                          <p:attrName>ppt_w</p:attrName>
                                        </p:attrNameLst>
                                      </p:cBhvr>
                                      <p:tavLst>
                                        <p:tav tm="0">
                                          <p:val>
                                            <p:strVal val="#ppt_w*0.70"/>
                                          </p:val>
                                        </p:tav>
                                        <p:tav tm="100000">
                                          <p:val>
                                            <p:strVal val="#ppt_w"/>
                                          </p:val>
                                        </p:tav>
                                      </p:tavLst>
                                    </p:anim>
                                    <p:anim calcmode="lin" valueType="num">
                                      <p:cBhvr>
                                        <p:cTn id="36" dur="500" fill="hold"/>
                                        <p:tgtEl>
                                          <p:spTgt spid="12">
                                            <p:txEl>
                                              <p:pRg st="0" end="0"/>
                                            </p:txEl>
                                          </p:spTgt>
                                        </p:tgtEl>
                                        <p:attrNameLst>
                                          <p:attrName>ppt_h</p:attrName>
                                        </p:attrNameLst>
                                      </p:cBhvr>
                                      <p:tavLst>
                                        <p:tav tm="0">
                                          <p:val>
                                            <p:strVal val="#ppt_h"/>
                                          </p:val>
                                        </p:tav>
                                        <p:tav tm="100000">
                                          <p:val>
                                            <p:strVal val="#ppt_h"/>
                                          </p:val>
                                        </p:tav>
                                      </p:tavLst>
                                    </p:anim>
                                    <p:animEffect transition="in" filter="fade">
                                      <p:cBhvr>
                                        <p:cTn id="3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allAtOnce" animBg="1"/>
      <p:bldP spid="12" grpId="0" uiExpand="1" build="allAtOnce"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870</Words>
  <Application>Microsoft Office PowerPoint</Application>
  <PresentationFormat>On-screen Show (16:9)</PresentationFormat>
  <Paragraphs>92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Big Picture</vt:lpstr>
      <vt:lpstr>Slide 2</vt:lpstr>
      <vt:lpstr>Slide 3</vt:lpstr>
      <vt:lpstr>Slide 4</vt:lpstr>
      <vt:lpstr>Slide 5</vt:lpstr>
      <vt:lpstr>Slide 6</vt:lpstr>
      <vt:lpstr>Slide 7</vt:lpstr>
      <vt:lpstr>Slide 8</vt:lpstr>
      <vt:lpstr>Slide 9</vt:lpstr>
      <vt:lpstr>Slide 10</vt:lpstr>
      <vt:lpstr>Slide 11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Big Picture</dc:title>
  <dc:creator>Jessica Narvaez</dc:creator>
  <cp:lastModifiedBy>Jessica Narvaez</cp:lastModifiedBy>
  <cp:revision>80</cp:revision>
  <dcterms:created xsi:type="dcterms:W3CDTF">2015-09-25T11:47:00Z</dcterms:created>
  <dcterms:modified xsi:type="dcterms:W3CDTF">2015-09-26T01:52:50Z</dcterms:modified>
</cp:coreProperties>
</file>