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60" r:id="rId3"/>
    <p:sldId id="299" r:id="rId4"/>
    <p:sldId id="300" r:id="rId5"/>
    <p:sldId id="301" r:id="rId6"/>
    <p:sldId id="302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243C"/>
    <a:srgbClr val="EADA10"/>
    <a:srgbClr val="152437"/>
    <a:srgbClr val="325682"/>
    <a:srgbClr val="EFDF15"/>
    <a:srgbClr val="3A6496"/>
    <a:srgbClr val="406EA6"/>
    <a:srgbClr val="83AEE1"/>
    <a:srgbClr val="F7F093"/>
    <a:srgbClr val="E2D3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8029" autoAdjust="0"/>
  </p:normalViewPr>
  <p:slideViewPr>
    <p:cSldViewPr>
      <p:cViewPr>
        <p:scale>
          <a:sx n="75" d="100"/>
          <a:sy n="75" d="100"/>
        </p:scale>
        <p:origin x="-504" y="-3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1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BAC02-954C-4B92-9881-828B67096008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7E3B5-1ECF-4EF5-91CB-B67B4A897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E4488-E271-4593-A24D-D663F09C4EF5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C9DBE-3E36-4958-B44B-4F0D6D3B37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3" name="Picture 2" descr="C:\Grace Alliance Church\Prayer Summit\PrayerSummitFlt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43350"/>
            <a:ext cx="7162800" cy="1219198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 userDrawn="1"/>
        </p:nvSpPr>
        <p:spPr>
          <a:xfrm>
            <a:off x="0" y="4640074"/>
            <a:ext cx="2590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0" i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Grace</a:t>
            </a:r>
            <a:r>
              <a:rPr lang="en-US" sz="1300" b="0" i="0" baseline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Alliance Church</a:t>
            </a:r>
          </a:p>
          <a:p>
            <a:r>
              <a:rPr lang="en-US" sz="1000" b="1" baseline="0" dirty="0" smtClean="0">
                <a:solidFill>
                  <a:schemeClr val="accent4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www.gracealliance.org</a:t>
            </a:r>
            <a:endParaRPr lang="en-US" sz="1000" b="1" baseline="0" dirty="0">
              <a:solidFill>
                <a:schemeClr val="accent4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" name="Picture 2" descr="C:\Grace Alliance Church\Prayer Summit\PrayerSummitFlt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1" y="3943350"/>
            <a:ext cx="1981201" cy="121919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E7E4-D90A-4152-833C-8F1194052E04}" type="datetimeFigureOut">
              <a:rPr lang="en-US" smtClean="0"/>
              <a:pPr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89696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Why Friends are Important</a:t>
            </a:r>
            <a:endParaRPr lang="en-US" sz="28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693063"/>
            <a:ext cx="2057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2:42-46</a:t>
            </a:r>
            <a:endParaRPr lang="en-US" sz="2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C:\Users\Jessica\AppData\Local\Microsoft\Windows\Temporary Internet Files\Content.IE5\EQLUWBCJ\MP90043946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1" y="1318405"/>
            <a:ext cx="4036930" cy="27011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7150"/>
            <a:ext cx="9144000" cy="1276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1428750"/>
            <a:ext cx="5181600" cy="35438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pPr marL="457200" indent="-457200"/>
            <a:r>
              <a:rPr lang="en-US" sz="2400" b="1" dirty="0" smtClean="0">
                <a:cs typeface="Times New Roman" pitchFamily="18" charset="0"/>
              </a:rPr>
              <a:t>Acts 2:44-47</a:t>
            </a:r>
          </a:p>
          <a:p>
            <a:pPr marL="457200" indent="-457200"/>
            <a:endParaRPr lang="en-US" sz="10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  <a:p>
            <a:r>
              <a:rPr lang="en-US" sz="2400" baseline="30000" dirty="0" smtClean="0"/>
              <a:t>44 </a:t>
            </a:r>
            <a:r>
              <a:rPr lang="en-US" sz="2400" dirty="0" smtClean="0"/>
              <a:t>All the believers were together and had everything in common. </a:t>
            </a:r>
            <a:r>
              <a:rPr lang="en-US" sz="2400" baseline="30000" dirty="0" smtClean="0"/>
              <a:t>45 </a:t>
            </a:r>
            <a:r>
              <a:rPr lang="en-US" sz="2400" dirty="0" smtClean="0"/>
              <a:t>They sold property and possessions to give to anyone who had need. </a:t>
            </a:r>
            <a:r>
              <a:rPr lang="en-US" sz="2400" baseline="30000" dirty="0" smtClean="0"/>
              <a:t>46 </a:t>
            </a:r>
            <a:r>
              <a:rPr lang="en-US" sz="2400" dirty="0" smtClean="0"/>
              <a:t>Every day they continued to meet together in the temple courts. They broke bread in their homes and ate together with glad and sincere hearts…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-1905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Friends are Impo</a:t>
            </a:r>
            <a:r>
              <a:rPr lang="en-US" sz="25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rtant</a:t>
            </a:r>
            <a:endParaRPr lang="en-US" sz="25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1435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Reasons to develop friendships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89535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Friendships is God’s idea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 descr="friends eat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1428750"/>
            <a:ext cx="2895600" cy="20574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96000" y="4857751"/>
            <a:ext cx="30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Image Courtesy of  </a:t>
            </a:r>
            <a:r>
              <a:rPr lang="en-US" sz="1000" dirty="0" err="1" smtClean="0"/>
              <a:t>Ambro</a:t>
            </a:r>
            <a:r>
              <a:rPr lang="en-US" sz="1000" dirty="0" smtClean="0"/>
              <a:t>/FreeDigitalPhotos.net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7150"/>
            <a:ext cx="9144000" cy="1276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1428750"/>
            <a:ext cx="5181600" cy="16971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pPr marL="457200" indent="-457200"/>
            <a:r>
              <a:rPr lang="en-US" sz="2400" b="1" dirty="0" smtClean="0">
                <a:cs typeface="Times New Roman" pitchFamily="18" charset="0"/>
              </a:rPr>
              <a:t>Acts 2:42</a:t>
            </a:r>
          </a:p>
          <a:p>
            <a:pPr marL="457200" indent="-457200"/>
            <a:endParaRPr lang="en-US" sz="10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  <a:p>
            <a:r>
              <a:rPr lang="en-US" sz="2400" dirty="0" smtClean="0"/>
              <a:t>They devoted themselves to the apostles’ teaching and to fellowship, to the breaking of bread and to prayer.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-1905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Friends are Impo</a:t>
            </a:r>
            <a:r>
              <a:rPr lang="en-US" sz="25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rtant</a:t>
            </a:r>
            <a:endParaRPr lang="en-US" sz="25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1435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Reasons to develop friendships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89535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Godly friends help us to grow in our faith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312990"/>
            <a:ext cx="5181600" cy="13278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pPr marL="457200" indent="-457200"/>
            <a:r>
              <a:rPr lang="en-US" sz="2400" b="1" dirty="0" smtClean="0">
                <a:cs typeface="Times New Roman" pitchFamily="18" charset="0"/>
              </a:rPr>
              <a:t>Proverbs 27:6</a:t>
            </a:r>
          </a:p>
          <a:p>
            <a:pPr marL="457200" indent="-457200"/>
            <a:endParaRPr lang="en-US" sz="10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  <a:p>
            <a:r>
              <a:rPr lang="en-US" sz="2400" dirty="0" smtClean="0"/>
              <a:t>Wounds from a friend can be trusted, but an enemy multiplies kisses.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13" name="Picture 12" descr="13320_Praying_Ha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1733550"/>
            <a:ext cx="2943225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7150"/>
            <a:ext cx="9144000" cy="1276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1428750"/>
            <a:ext cx="8229600" cy="16048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pPr marL="457200" indent="-457200"/>
            <a:r>
              <a:rPr lang="en-US" sz="2300" b="1" dirty="0" smtClean="0">
                <a:cs typeface="Times New Roman" pitchFamily="18" charset="0"/>
              </a:rPr>
              <a:t>Acts 2:44-45</a:t>
            </a:r>
          </a:p>
          <a:p>
            <a:pPr marL="457200" indent="-457200"/>
            <a:endParaRPr lang="en-US" sz="8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  <a:p>
            <a:r>
              <a:rPr lang="en-US" sz="2300" dirty="0" smtClean="0"/>
              <a:t>All the believers were together and had everything in common. </a:t>
            </a:r>
            <a:r>
              <a:rPr lang="en-US" sz="2300" baseline="30000" dirty="0" smtClean="0"/>
              <a:t>45 </a:t>
            </a:r>
            <a:r>
              <a:rPr lang="en-US" sz="2300" dirty="0" smtClean="0"/>
              <a:t>They sold property and possessions to give to anyone who had need.</a:t>
            </a:r>
            <a:endParaRPr lang="en-US" sz="23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-19050"/>
            <a:ext cx="8458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Friends are Important</a:t>
            </a:r>
            <a:endParaRPr lang="en-US" sz="26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3815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Reasons to develop friendships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890885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Godly friends are there when the bottom drops out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3252923"/>
            <a:ext cx="4572000" cy="16048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pPr marL="457200" indent="-457200"/>
            <a:r>
              <a:rPr lang="en-US" sz="2300" b="1" dirty="0" smtClean="0">
                <a:cs typeface="Times New Roman" pitchFamily="18" charset="0"/>
              </a:rPr>
              <a:t>Proverbs 18:24</a:t>
            </a:r>
          </a:p>
          <a:p>
            <a:pPr marL="457200" indent="-457200"/>
            <a:endParaRPr lang="en-US" sz="8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  <a:p>
            <a:r>
              <a:rPr lang="en-US" sz="2300" dirty="0" smtClean="0"/>
              <a:t>One who has unreliable friends soon comes to ruin, but there is a friend who sticks closer than a brother.</a:t>
            </a:r>
            <a:endParaRPr lang="en-US" sz="23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3257550"/>
            <a:ext cx="3505200" cy="160482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pPr marL="457200" indent="-457200"/>
            <a:r>
              <a:rPr lang="en-US" sz="2300" b="1" dirty="0" smtClean="0">
                <a:cs typeface="Times New Roman" pitchFamily="18" charset="0"/>
              </a:rPr>
              <a:t>Proverbs 17:17</a:t>
            </a:r>
          </a:p>
          <a:p>
            <a:pPr marL="457200" indent="-457200"/>
            <a:endParaRPr lang="en-US" sz="8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  <a:p>
            <a:r>
              <a:rPr lang="en-US" sz="2300" dirty="0" smtClean="0"/>
              <a:t>A friend loves at all times, and a brother is born for a time of adversity.</a:t>
            </a:r>
            <a:endParaRPr lang="en-US" sz="23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1428750"/>
            <a:ext cx="5181600" cy="28051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pPr marL="457200" indent="-457200"/>
            <a:r>
              <a:rPr lang="en-US" sz="2400" b="1" dirty="0" smtClean="0">
                <a:cs typeface="Times New Roman" pitchFamily="18" charset="0"/>
              </a:rPr>
              <a:t>Acts 2:46-47</a:t>
            </a:r>
          </a:p>
          <a:p>
            <a:pPr marL="457200" indent="-457200"/>
            <a:endParaRPr lang="en-US" sz="10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  <a:p>
            <a:r>
              <a:rPr lang="en-US" sz="2400" baseline="30000" dirty="0" smtClean="0"/>
              <a:t>46 </a:t>
            </a:r>
            <a:r>
              <a:rPr lang="en-US" sz="2400" dirty="0" smtClean="0"/>
              <a:t>Every day they continued to meet together in the temple courts. They broke bread in their homes and ate together with glad and sincere hearts, </a:t>
            </a:r>
            <a:r>
              <a:rPr lang="en-US" sz="2400" baseline="30000" dirty="0" smtClean="0"/>
              <a:t>47 </a:t>
            </a:r>
            <a:r>
              <a:rPr lang="en-US" sz="2400" dirty="0" smtClean="0"/>
              <a:t>praising God and enjoying the favor of all the people.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-1905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Friends are Impo</a:t>
            </a:r>
            <a:r>
              <a:rPr lang="en-US" sz="25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rtant</a:t>
            </a:r>
            <a:endParaRPr lang="en-US" sz="25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1435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Reasons to develop friendships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89535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Godly friends make life more enjoyable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 descr="friend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8786" y="1428750"/>
            <a:ext cx="2017014" cy="26366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-19050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Friends are Impo</a:t>
            </a:r>
            <a:r>
              <a:rPr lang="en-US" sz="25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rtant</a:t>
            </a:r>
            <a:endParaRPr lang="en-US" sz="25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51435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Excuses not to develop friendships</a:t>
            </a:r>
            <a:endParaRPr lang="en-US" sz="24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044374"/>
            <a:ext cx="5943600" cy="30513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pPr marL="914400" lvl="1" indent="-457200">
              <a:buFont typeface="+mj-lt"/>
              <a:buAutoNum type="arabicPeriod"/>
            </a:pPr>
            <a:endParaRPr lang="en-US" sz="1000" dirty="0" smtClean="0"/>
          </a:p>
          <a:p>
            <a:pPr lvl="1" indent="-457200">
              <a:buFont typeface="Wingdings" pitchFamily="2" charset="2"/>
              <a:buChar char="Ø"/>
            </a:pPr>
            <a:r>
              <a:rPr lang="en-US" sz="2400" i="1" dirty="0" smtClean="0"/>
              <a:t>It takes time and energy</a:t>
            </a:r>
          </a:p>
          <a:p>
            <a:pPr marL="914400" lvl="1" indent="-457200">
              <a:buFont typeface="+mj-lt"/>
              <a:buAutoNum type="arabicPeriod"/>
            </a:pPr>
            <a:endParaRPr lang="en-US" sz="1000" i="1" dirty="0" smtClean="0"/>
          </a:p>
          <a:p>
            <a:pPr lvl="1" indent="-457200">
              <a:buFont typeface="Wingdings" pitchFamily="2" charset="2"/>
              <a:buChar char="Ø"/>
            </a:pPr>
            <a:r>
              <a:rPr lang="en-US" sz="2400" i="1" dirty="0" smtClean="0"/>
              <a:t>You risk being vulnerable and getting hurt</a:t>
            </a:r>
          </a:p>
          <a:p>
            <a:pPr lvl="1" indent="-457200">
              <a:buFont typeface="+mj-lt"/>
              <a:buAutoNum type="arabicPeriod"/>
            </a:pPr>
            <a:endParaRPr lang="en-US" sz="1000" i="1" dirty="0" smtClean="0"/>
          </a:p>
          <a:p>
            <a:pPr lvl="1" indent="-457200">
              <a:buFont typeface="Wingdings" pitchFamily="2" charset="2"/>
              <a:buChar char="Ø"/>
            </a:pPr>
            <a:r>
              <a:rPr lang="en-US" sz="2400" i="1" dirty="0" smtClean="0"/>
              <a:t>You feel like you don’t need friends</a:t>
            </a:r>
          </a:p>
          <a:p>
            <a:pPr lvl="1" indent="-457200">
              <a:buFont typeface="+mj-lt"/>
              <a:buAutoNum type="arabicPeriod"/>
            </a:pPr>
            <a:endParaRPr lang="en-US" sz="1000" i="1" dirty="0" smtClean="0"/>
          </a:p>
          <a:p>
            <a:pPr lvl="1" indent="-457200">
              <a:buFont typeface="Wingdings" pitchFamily="2" charset="2"/>
              <a:buChar char="Ø"/>
            </a:pPr>
            <a:r>
              <a:rPr lang="en-US" sz="2400" i="1" dirty="0" smtClean="0"/>
              <a:t>You would rather…(TV, books, video games, the web)</a:t>
            </a:r>
          </a:p>
          <a:p>
            <a:pPr lvl="1" indent="-457200">
              <a:buFont typeface="+mj-lt"/>
              <a:buAutoNum type="arabicPeriod"/>
            </a:pPr>
            <a:endParaRPr lang="en-US" sz="1000" i="1" dirty="0" smtClean="0"/>
          </a:p>
          <a:p>
            <a:pPr lvl="1" indent="-457200">
              <a:buFont typeface="Wingdings" pitchFamily="2" charset="2"/>
              <a:buChar char="Ø"/>
            </a:pPr>
            <a:r>
              <a:rPr lang="en-US" sz="2400" i="1" dirty="0" smtClean="0"/>
              <a:t>You don’t know how to builds friendships</a:t>
            </a:r>
            <a:endParaRPr lang="en-US" sz="2400" b="1" i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3" name="Picture 6" descr="C:\Users\Jessica\AppData\Local\Microsoft\Windows\Temporary Internet Files\Content.IE5\RHMQGSC1\MP9004227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047750"/>
            <a:ext cx="2552565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5024</TotalTime>
  <Words>226</Words>
  <Application>Microsoft Office PowerPoint</Application>
  <PresentationFormat>On-screen Show (16:9)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cguzman</dc:creator>
  <cp:lastModifiedBy>Jessica Narvaez</cp:lastModifiedBy>
  <cp:revision>422</cp:revision>
  <dcterms:created xsi:type="dcterms:W3CDTF">2012-05-13T19:14:24Z</dcterms:created>
  <dcterms:modified xsi:type="dcterms:W3CDTF">2015-09-12T02:49:55Z</dcterms:modified>
</cp:coreProperties>
</file>